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5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6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theme/theme7.xml" ContentType="application/vnd.openxmlformats-officedocument.theme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8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  <p:sldMasterId id="2147483858" r:id="rId2"/>
    <p:sldMasterId id="2147484047" r:id="rId3"/>
    <p:sldMasterId id="2147484048" r:id="rId4"/>
    <p:sldMasterId id="2147484052" r:id="rId5"/>
    <p:sldMasterId id="2147483883" r:id="rId6"/>
    <p:sldMasterId id="2147483997" r:id="rId7"/>
    <p:sldMasterId id="2147484009" r:id="rId8"/>
    <p:sldMasterId id="2147484017" r:id="rId9"/>
  </p:sldMasterIdLst>
  <p:notesMasterIdLst>
    <p:notesMasterId r:id="rId16"/>
  </p:notesMasterIdLst>
  <p:handoutMasterIdLst>
    <p:handoutMasterId r:id="rId17"/>
  </p:handoutMasterIdLst>
  <p:sldIdLst>
    <p:sldId id="258" r:id="rId10"/>
    <p:sldId id="1936" r:id="rId11"/>
    <p:sldId id="1916" r:id="rId12"/>
    <p:sldId id="2096" r:id="rId13"/>
    <p:sldId id="1909" r:id="rId14"/>
    <p:sldId id="1937" r:id="rId15"/>
  </p:sldIdLst>
  <p:sldSz cx="24387175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pdated Version 4.0 (Gradient Sphere Design 2) Oct 24, 2019" id="{E5506A4F-0536-4A52-B133-44D775B9D58D}">
          <p14:sldIdLst>
            <p14:sldId id="258"/>
            <p14:sldId id="1936"/>
            <p14:sldId id="1916"/>
            <p14:sldId id="2096"/>
            <p14:sldId id="1909"/>
            <p14:sldId id="193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signBall" initials="D" lastIdx="1" clrIdx="0">
    <p:extLst>
      <p:ext uri="{19B8F6BF-5375-455C-9EA6-DF929625EA0E}">
        <p15:presenceInfo xmlns:p15="http://schemas.microsoft.com/office/powerpoint/2012/main" userId="DesignBal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FC"/>
    <a:srgbClr val="E6EAF3"/>
    <a:srgbClr val="314792"/>
    <a:srgbClr val="FFB2BA"/>
    <a:srgbClr val="FFFFFF"/>
    <a:srgbClr val="172144"/>
    <a:srgbClr val="EBECF1"/>
    <a:srgbClr val="F5F5FA"/>
    <a:srgbClr val="E6E6EE"/>
    <a:srgbClr val="223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75B8E8-C380-4A7F-8B27-CAA26BA7C882}" v="489" dt="2021-07-30T21:20:14.9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44" autoAdjust="0"/>
    <p:restoredTop sz="86456" autoAdjust="0"/>
  </p:normalViewPr>
  <p:slideViewPr>
    <p:cSldViewPr snapToGrid="0">
      <p:cViewPr>
        <p:scale>
          <a:sx n="30" d="100"/>
          <a:sy n="30" d="100"/>
        </p:scale>
        <p:origin x="-48" y="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 snapToGrid="0">
      <p:cViewPr>
        <p:scale>
          <a:sx n="52" d="100"/>
          <a:sy n="52" d="100"/>
        </p:scale>
        <p:origin x="2862" y="84"/>
      </p:cViewPr>
      <p:guideLst/>
    </p:cSldViewPr>
  </p:notesViewPr>
  <p:gridSpacing cx="228600" cy="2286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microsoft.com/office/2016/11/relationships/changesInfo" Target="changesInfos/changesInfo1.xml"/><Relationship Id="rId10" Type="http://schemas.openxmlformats.org/officeDocument/2006/relationships/slide" Target="slides/slide1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Guzmán" userId="4f5c549316876a9b" providerId="LiveId" clId="{2275B8E8-C380-4A7F-8B27-CAA26BA7C882}"/>
    <pc:docChg chg="undo redo custSel addSld delSld modSld sldOrd modSection">
      <pc:chgData name="Daniel Guzmán" userId="4f5c549316876a9b" providerId="LiveId" clId="{2275B8E8-C380-4A7F-8B27-CAA26BA7C882}" dt="2021-07-30T21:53:02.028" v="1639" actId="47"/>
      <pc:docMkLst>
        <pc:docMk/>
      </pc:docMkLst>
      <pc:sldChg chg="addSp delSp modSp add mod">
        <pc:chgData name="Daniel Guzmán" userId="4f5c549316876a9b" providerId="LiveId" clId="{2275B8E8-C380-4A7F-8B27-CAA26BA7C882}" dt="2021-07-30T21:17:59.808" v="1469" actId="207"/>
        <pc:sldMkLst>
          <pc:docMk/>
          <pc:sldMk cId="1999232527" sldId="258"/>
        </pc:sldMkLst>
        <pc:spChg chg="mod">
          <ac:chgData name="Daniel Guzmán" userId="4f5c549316876a9b" providerId="LiveId" clId="{2275B8E8-C380-4A7F-8B27-CAA26BA7C882}" dt="2021-07-30T21:12:50.083" v="1342" actId="1036"/>
          <ac:spMkLst>
            <pc:docMk/>
            <pc:sldMk cId="1999232527" sldId="258"/>
            <ac:spMk id="2" creationId="{00000000-0000-0000-0000-000000000000}"/>
          </ac:spMkLst>
        </pc:spChg>
        <pc:spChg chg="del mod">
          <ac:chgData name="Daniel Guzmán" userId="4f5c549316876a9b" providerId="LiveId" clId="{2275B8E8-C380-4A7F-8B27-CAA26BA7C882}" dt="2021-07-30T21:09:36.098" v="1239" actId="478"/>
          <ac:spMkLst>
            <pc:docMk/>
            <pc:sldMk cId="1999232527" sldId="258"/>
            <ac:spMk id="5" creationId="{00000000-0000-0000-0000-000000000000}"/>
          </ac:spMkLst>
        </pc:spChg>
        <pc:spChg chg="mod">
          <ac:chgData name="Daniel Guzmán" userId="4f5c549316876a9b" providerId="LiveId" clId="{2275B8E8-C380-4A7F-8B27-CAA26BA7C882}" dt="2021-07-30T21:12:50.083" v="1342" actId="1036"/>
          <ac:spMkLst>
            <pc:docMk/>
            <pc:sldMk cId="1999232527" sldId="258"/>
            <ac:spMk id="7" creationId="{DCBE2DF1-0179-214D-99EF-95B568F76A62}"/>
          </ac:spMkLst>
        </pc:spChg>
        <pc:spChg chg="add del mod">
          <ac:chgData name="Daniel Guzmán" userId="4f5c549316876a9b" providerId="LiveId" clId="{2275B8E8-C380-4A7F-8B27-CAA26BA7C882}" dt="2021-07-30T21:09:36.101" v="1241"/>
          <ac:spMkLst>
            <pc:docMk/>
            <pc:sldMk cId="1999232527" sldId="258"/>
            <ac:spMk id="8" creationId="{6A423D21-D538-4A93-A830-67A27A801123}"/>
          </ac:spMkLst>
        </pc:spChg>
        <pc:spChg chg="add mod">
          <ac:chgData name="Daniel Guzmán" userId="4f5c549316876a9b" providerId="LiveId" clId="{2275B8E8-C380-4A7F-8B27-CAA26BA7C882}" dt="2021-07-30T21:17:59.808" v="1469" actId="207"/>
          <ac:spMkLst>
            <pc:docMk/>
            <pc:sldMk cId="1999232527" sldId="258"/>
            <ac:spMk id="9" creationId="{BD3DE3AC-7570-4EC7-B154-8F12A6E5E237}"/>
          </ac:spMkLst>
        </pc:spChg>
        <pc:spChg chg="mod">
          <ac:chgData name="Daniel Guzmán" userId="4f5c549316876a9b" providerId="LiveId" clId="{2275B8E8-C380-4A7F-8B27-CAA26BA7C882}" dt="2021-07-30T21:12:50.083" v="1342" actId="1036"/>
          <ac:spMkLst>
            <pc:docMk/>
            <pc:sldMk cId="1999232527" sldId="258"/>
            <ac:spMk id="10" creationId="{9899F83C-CF58-2143-9153-BCD2C6584F34}"/>
          </ac:spMkLst>
        </pc:spChg>
        <pc:picChg chg="del">
          <ac:chgData name="Daniel Guzmán" userId="4f5c549316876a9b" providerId="LiveId" clId="{2275B8E8-C380-4A7F-8B27-CAA26BA7C882}" dt="2021-07-30T21:09:49.441" v="1244" actId="478"/>
          <ac:picMkLst>
            <pc:docMk/>
            <pc:sldMk cId="1999232527" sldId="258"/>
            <ac:picMk id="4" creationId="{00000000-0000-0000-0000-000000000000}"/>
          </ac:picMkLst>
        </pc:picChg>
        <pc:picChg chg="mod">
          <ac:chgData name="Daniel Guzmán" userId="4f5c549316876a9b" providerId="LiveId" clId="{2275B8E8-C380-4A7F-8B27-CAA26BA7C882}" dt="2021-07-30T21:12:50.083" v="1342" actId="1036"/>
          <ac:picMkLst>
            <pc:docMk/>
            <pc:sldMk cId="1999232527" sldId="258"/>
            <ac:picMk id="6" creationId="{F6D367C4-DE36-2A42-A84E-D44D46F8E840}"/>
          </ac:picMkLst>
        </pc:picChg>
        <pc:picChg chg="mod ord">
          <ac:chgData name="Daniel Guzmán" userId="4f5c549316876a9b" providerId="LiveId" clId="{2275B8E8-C380-4A7F-8B27-CAA26BA7C882}" dt="2021-07-30T21:12:50.083" v="1342" actId="1036"/>
          <ac:picMkLst>
            <pc:docMk/>
            <pc:sldMk cId="1999232527" sldId="258"/>
            <ac:picMk id="12" creationId="{7A44D298-B585-DA41-8297-A4CAC6244A1B}"/>
          </ac:picMkLst>
        </pc:picChg>
      </pc:sldChg>
      <pc:sldChg chg="add del">
        <pc:chgData name="Daniel Guzmán" userId="4f5c549316876a9b" providerId="LiveId" clId="{2275B8E8-C380-4A7F-8B27-CAA26BA7C882}" dt="2021-07-30T21:15:20.303" v="1363" actId="47"/>
        <pc:sldMkLst>
          <pc:docMk/>
          <pc:sldMk cId="2176893399" sldId="341"/>
        </pc:sldMkLst>
      </pc:sldChg>
      <pc:sldChg chg="del">
        <pc:chgData name="Daniel Guzmán" userId="4f5c549316876a9b" providerId="LiveId" clId="{2275B8E8-C380-4A7F-8B27-CAA26BA7C882}" dt="2021-07-30T13:49:09.109" v="947" actId="47"/>
        <pc:sldMkLst>
          <pc:docMk/>
          <pc:sldMk cId="448839033" sldId="848"/>
        </pc:sldMkLst>
      </pc:sldChg>
      <pc:sldChg chg="del ord">
        <pc:chgData name="Daniel Guzmán" userId="4f5c549316876a9b" providerId="LiveId" clId="{2275B8E8-C380-4A7F-8B27-CAA26BA7C882}" dt="2021-07-30T13:49:09.109" v="947" actId="47"/>
        <pc:sldMkLst>
          <pc:docMk/>
          <pc:sldMk cId="3141505642" sldId="900"/>
        </pc:sldMkLst>
      </pc:sldChg>
      <pc:sldChg chg="del">
        <pc:chgData name="Daniel Guzmán" userId="4f5c549316876a9b" providerId="LiveId" clId="{2275B8E8-C380-4A7F-8B27-CAA26BA7C882}" dt="2021-07-30T13:49:09.109" v="947" actId="47"/>
        <pc:sldMkLst>
          <pc:docMk/>
          <pc:sldMk cId="3526006895" sldId="945"/>
        </pc:sldMkLst>
      </pc:sldChg>
      <pc:sldChg chg="del">
        <pc:chgData name="Daniel Guzmán" userId="4f5c549316876a9b" providerId="LiveId" clId="{2275B8E8-C380-4A7F-8B27-CAA26BA7C882}" dt="2021-07-30T13:49:09.109" v="947" actId="47"/>
        <pc:sldMkLst>
          <pc:docMk/>
          <pc:sldMk cId="2303819800" sldId="1059"/>
        </pc:sldMkLst>
      </pc:sldChg>
      <pc:sldChg chg="del">
        <pc:chgData name="Daniel Guzmán" userId="4f5c549316876a9b" providerId="LiveId" clId="{2275B8E8-C380-4A7F-8B27-CAA26BA7C882}" dt="2021-07-30T13:49:09.109" v="947" actId="47"/>
        <pc:sldMkLst>
          <pc:docMk/>
          <pc:sldMk cId="542312246" sldId="1091"/>
        </pc:sldMkLst>
      </pc:sldChg>
      <pc:sldChg chg="del">
        <pc:chgData name="Daniel Guzmán" userId="4f5c549316876a9b" providerId="LiveId" clId="{2275B8E8-C380-4A7F-8B27-CAA26BA7C882}" dt="2021-07-30T13:49:09.109" v="947" actId="47"/>
        <pc:sldMkLst>
          <pc:docMk/>
          <pc:sldMk cId="3193104511" sldId="1097"/>
        </pc:sldMkLst>
      </pc:sldChg>
      <pc:sldChg chg="del">
        <pc:chgData name="Daniel Guzmán" userId="4f5c549316876a9b" providerId="LiveId" clId="{2275B8E8-C380-4A7F-8B27-CAA26BA7C882}" dt="2021-07-30T13:49:09.109" v="947" actId="47"/>
        <pc:sldMkLst>
          <pc:docMk/>
          <pc:sldMk cId="2889022514" sldId="1863"/>
        </pc:sldMkLst>
      </pc:sldChg>
      <pc:sldChg chg="addSp delSp modSp del mod delAnim modAnim">
        <pc:chgData name="Daniel Guzmán" userId="4f5c549316876a9b" providerId="LiveId" clId="{2275B8E8-C380-4A7F-8B27-CAA26BA7C882}" dt="2021-07-30T21:53:02.028" v="1639" actId="47"/>
        <pc:sldMkLst>
          <pc:docMk/>
          <pc:sldMk cId="2059674377" sldId="1873"/>
        </pc:sldMkLst>
        <pc:spChg chg="add del mod">
          <ac:chgData name="Daniel Guzmán" userId="4f5c549316876a9b" providerId="LiveId" clId="{2275B8E8-C380-4A7F-8B27-CAA26BA7C882}" dt="2021-07-30T13:25:59.739" v="541" actId="478"/>
          <ac:spMkLst>
            <pc:docMk/>
            <pc:sldMk cId="2059674377" sldId="1873"/>
            <ac:spMk id="57" creationId="{593655E0-BFC0-4F97-AF95-618CA38D2BA9}"/>
          </ac:spMkLst>
        </pc:spChg>
        <pc:spChg chg="add del mod">
          <ac:chgData name="Daniel Guzmán" userId="4f5c549316876a9b" providerId="LiveId" clId="{2275B8E8-C380-4A7F-8B27-CAA26BA7C882}" dt="2021-07-30T13:25:59.739" v="541" actId="478"/>
          <ac:spMkLst>
            <pc:docMk/>
            <pc:sldMk cId="2059674377" sldId="1873"/>
            <ac:spMk id="58" creationId="{675DC146-AA64-468C-8F7E-3F2467C30764}"/>
          </ac:spMkLst>
        </pc:spChg>
        <pc:spChg chg="add del mod">
          <ac:chgData name="Daniel Guzmán" userId="4f5c549316876a9b" providerId="LiveId" clId="{2275B8E8-C380-4A7F-8B27-CAA26BA7C882}" dt="2021-07-30T13:25:59.739" v="541" actId="478"/>
          <ac:spMkLst>
            <pc:docMk/>
            <pc:sldMk cId="2059674377" sldId="1873"/>
            <ac:spMk id="59" creationId="{6C5A48EE-5E1A-4057-8B9D-712FF82BA291}"/>
          </ac:spMkLst>
        </pc:spChg>
        <pc:spChg chg="add del mod">
          <ac:chgData name="Daniel Guzmán" userId="4f5c549316876a9b" providerId="LiveId" clId="{2275B8E8-C380-4A7F-8B27-CAA26BA7C882}" dt="2021-07-30T13:25:59.739" v="541" actId="478"/>
          <ac:spMkLst>
            <pc:docMk/>
            <pc:sldMk cId="2059674377" sldId="1873"/>
            <ac:spMk id="60" creationId="{6C719DF0-3A76-4A7D-BBDA-E451109B944B}"/>
          </ac:spMkLst>
        </pc:spChg>
        <pc:spChg chg="add del mod">
          <ac:chgData name="Daniel Guzmán" userId="4f5c549316876a9b" providerId="LiveId" clId="{2275B8E8-C380-4A7F-8B27-CAA26BA7C882}" dt="2021-07-30T13:25:59.739" v="541" actId="478"/>
          <ac:spMkLst>
            <pc:docMk/>
            <pc:sldMk cId="2059674377" sldId="1873"/>
            <ac:spMk id="61" creationId="{4A353BF8-D420-43BD-A992-55216F424182}"/>
          </ac:spMkLst>
        </pc:spChg>
        <pc:spChg chg="add del mod">
          <ac:chgData name="Daniel Guzmán" userId="4f5c549316876a9b" providerId="LiveId" clId="{2275B8E8-C380-4A7F-8B27-CAA26BA7C882}" dt="2021-07-30T13:25:59.739" v="541" actId="478"/>
          <ac:spMkLst>
            <pc:docMk/>
            <pc:sldMk cId="2059674377" sldId="1873"/>
            <ac:spMk id="62" creationId="{958830CF-5716-444D-80D5-32833CED0C2C}"/>
          </ac:spMkLst>
        </pc:spChg>
        <pc:spChg chg="add del mod">
          <ac:chgData name="Daniel Guzmán" userId="4f5c549316876a9b" providerId="LiveId" clId="{2275B8E8-C380-4A7F-8B27-CAA26BA7C882}" dt="2021-07-30T13:25:59.739" v="541" actId="478"/>
          <ac:spMkLst>
            <pc:docMk/>
            <pc:sldMk cId="2059674377" sldId="1873"/>
            <ac:spMk id="63" creationId="{91820A84-5D32-45E4-A30E-0FC4397CD1FB}"/>
          </ac:spMkLst>
        </pc:spChg>
        <pc:spChg chg="add del mod">
          <ac:chgData name="Daniel Guzmán" userId="4f5c549316876a9b" providerId="LiveId" clId="{2275B8E8-C380-4A7F-8B27-CAA26BA7C882}" dt="2021-07-30T13:25:59.739" v="541" actId="478"/>
          <ac:spMkLst>
            <pc:docMk/>
            <pc:sldMk cId="2059674377" sldId="1873"/>
            <ac:spMk id="64" creationId="{B2C87B22-B052-451B-A790-8C53CFA5ABD9}"/>
          </ac:spMkLst>
        </pc:spChg>
        <pc:spChg chg="add del mod">
          <ac:chgData name="Daniel Guzmán" userId="4f5c549316876a9b" providerId="LiveId" clId="{2275B8E8-C380-4A7F-8B27-CAA26BA7C882}" dt="2021-07-30T13:25:59.739" v="541" actId="478"/>
          <ac:spMkLst>
            <pc:docMk/>
            <pc:sldMk cId="2059674377" sldId="1873"/>
            <ac:spMk id="65" creationId="{4BCA9FEF-6416-4F09-B212-BFF22375A4F0}"/>
          </ac:spMkLst>
        </pc:spChg>
        <pc:spChg chg="add del mod">
          <ac:chgData name="Daniel Guzmán" userId="4f5c549316876a9b" providerId="LiveId" clId="{2275B8E8-C380-4A7F-8B27-CAA26BA7C882}" dt="2021-07-30T13:25:59.739" v="541" actId="478"/>
          <ac:spMkLst>
            <pc:docMk/>
            <pc:sldMk cId="2059674377" sldId="1873"/>
            <ac:spMk id="66" creationId="{B9DDE094-AB51-45B9-8D93-F38CD58906BD}"/>
          </ac:spMkLst>
        </pc:spChg>
        <pc:spChg chg="add del mod">
          <ac:chgData name="Daniel Guzmán" userId="4f5c549316876a9b" providerId="LiveId" clId="{2275B8E8-C380-4A7F-8B27-CAA26BA7C882}" dt="2021-07-30T13:25:59.739" v="541" actId="478"/>
          <ac:spMkLst>
            <pc:docMk/>
            <pc:sldMk cId="2059674377" sldId="1873"/>
            <ac:spMk id="68" creationId="{77E8792F-E6FF-41AE-9852-4C1B65667BF1}"/>
          </ac:spMkLst>
        </pc:spChg>
        <pc:spChg chg="add del mod">
          <ac:chgData name="Daniel Guzmán" userId="4f5c549316876a9b" providerId="LiveId" clId="{2275B8E8-C380-4A7F-8B27-CAA26BA7C882}" dt="2021-07-30T13:25:59.739" v="541" actId="478"/>
          <ac:spMkLst>
            <pc:docMk/>
            <pc:sldMk cId="2059674377" sldId="1873"/>
            <ac:spMk id="69" creationId="{757C9920-BDC4-475A-BB1B-7A44EB7628B1}"/>
          </ac:spMkLst>
        </pc:spChg>
        <pc:spChg chg="add del mod">
          <ac:chgData name="Daniel Guzmán" userId="4f5c549316876a9b" providerId="LiveId" clId="{2275B8E8-C380-4A7F-8B27-CAA26BA7C882}" dt="2021-07-30T13:25:59.739" v="541" actId="478"/>
          <ac:spMkLst>
            <pc:docMk/>
            <pc:sldMk cId="2059674377" sldId="1873"/>
            <ac:spMk id="74" creationId="{5BFDADBA-22EA-4406-8A75-85F0FD208E4F}"/>
          </ac:spMkLst>
        </pc:spChg>
        <pc:spChg chg="add del mod">
          <ac:chgData name="Daniel Guzmán" userId="4f5c549316876a9b" providerId="LiveId" clId="{2275B8E8-C380-4A7F-8B27-CAA26BA7C882}" dt="2021-07-30T13:25:59.739" v="541" actId="478"/>
          <ac:spMkLst>
            <pc:docMk/>
            <pc:sldMk cId="2059674377" sldId="1873"/>
            <ac:spMk id="76" creationId="{1969AB57-7E89-4EE8-AE3F-E1E9CC0B06D3}"/>
          </ac:spMkLst>
        </pc:spChg>
        <pc:spChg chg="add del mod">
          <ac:chgData name="Daniel Guzmán" userId="4f5c549316876a9b" providerId="LiveId" clId="{2275B8E8-C380-4A7F-8B27-CAA26BA7C882}" dt="2021-07-30T13:25:59.739" v="541" actId="478"/>
          <ac:spMkLst>
            <pc:docMk/>
            <pc:sldMk cId="2059674377" sldId="1873"/>
            <ac:spMk id="77" creationId="{5221C486-25D2-4DAC-808F-D18B08DCAA3E}"/>
          </ac:spMkLst>
        </pc:spChg>
        <pc:spChg chg="add del mod">
          <ac:chgData name="Daniel Guzmán" userId="4f5c549316876a9b" providerId="LiveId" clId="{2275B8E8-C380-4A7F-8B27-CAA26BA7C882}" dt="2021-07-30T13:25:59.739" v="541" actId="478"/>
          <ac:spMkLst>
            <pc:docMk/>
            <pc:sldMk cId="2059674377" sldId="1873"/>
            <ac:spMk id="82" creationId="{86927331-E2B6-409B-A64A-CB0C3F2D2866}"/>
          </ac:spMkLst>
        </pc:spChg>
        <pc:spChg chg="mod">
          <ac:chgData name="Daniel Guzmán" userId="4f5c549316876a9b" providerId="LiveId" clId="{2275B8E8-C380-4A7F-8B27-CAA26BA7C882}" dt="2021-07-30T13:31:36.415" v="571" actId="1036"/>
          <ac:spMkLst>
            <pc:docMk/>
            <pc:sldMk cId="2059674377" sldId="1873"/>
            <ac:spMk id="90" creationId="{BD6EB208-172D-4914-9016-30884A36FED5}"/>
          </ac:spMkLst>
        </pc:spChg>
        <pc:spChg chg="mod">
          <ac:chgData name="Daniel Guzmán" userId="4f5c549316876a9b" providerId="LiveId" clId="{2275B8E8-C380-4A7F-8B27-CAA26BA7C882}" dt="2021-07-30T13:26:00.882" v="542"/>
          <ac:spMkLst>
            <pc:docMk/>
            <pc:sldMk cId="2059674377" sldId="1873"/>
            <ac:spMk id="91" creationId="{3EFBC207-8384-41C1-B3FC-FA82092F76E2}"/>
          </ac:spMkLst>
        </pc:spChg>
        <pc:spChg chg="mod">
          <ac:chgData name="Daniel Guzmán" userId="4f5c549316876a9b" providerId="LiveId" clId="{2275B8E8-C380-4A7F-8B27-CAA26BA7C882}" dt="2021-07-30T13:26:00.882" v="542"/>
          <ac:spMkLst>
            <pc:docMk/>
            <pc:sldMk cId="2059674377" sldId="1873"/>
            <ac:spMk id="92" creationId="{7329B8FC-B419-4BD9-B4D0-2C2AA178F3B5}"/>
          </ac:spMkLst>
        </pc:spChg>
        <pc:spChg chg="mod">
          <ac:chgData name="Daniel Guzmán" userId="4f5c549316876a9b" providerId="LiveId" clId="{2275B8E8-C380-4A7F-8B27-CAA26BA7C882}" dt="2021-07-30T13:26:00.882" v="542"/>
          <ac:spMkLst>
            <pc:docMk/>
            <pc:sldMk cId="2059674377" sldId="1873"/>
            <ac:spMk id="93" creationId="{ACF435D9-B9FF-4D49-944E-DEF8928AC47F}"/>
          </ac:spMkLst>
        </pc:spChg>
        <pc:spChg chg="mod">
          <ac:chgData name="Daniel Guzmán" userId="4f5c549316876a9b" providerId="LiveId" clId="{2275B8E8-C380-4A7F-8B27-CAA26BA7C882}" dt="2021-07-30T13:26:00.882" v="542"/>
          <ac:spMkLst>
            <pc:docMk/>
            <pc:sldMk cId="2059674377" sldId="1873"/>
            <ac:spMk id="94" creationId="{19919F76-9D61-4212-A30B-40CF4FEA8ADE}"/>
          </ac:spMkLst>
        </pc:spChg>
        <pc:spChg chg="mod">
          <ac:chgData name="Daniel Guzmán" userId="4f5c549316876a9b" providerId="LiveId" clId="{2275B8E8-C380-4A7F-8B27-CAA26BA7C882}" dt="2021-07-30T13:36:37.566" v="654" actId="404"/>
          <ac:spMkLst>
            <pc:docMk/>
            <pc:sldMk cId="2059674377" sldId="1873"/>
            <ac:spMk id="97" creationId="{5BD8DECB-5068-43E6-B15F-97F63DF5D402}"/>
          </ac:spMkLst>
        </pc:spChg>
        <pc:spChg chg="mod">
          <ac:chgData name="Daniel Guzmán" userId="4f5c549316876a9b" providerId="LiveId" clId="{2275B8E8-C380-4A7F-8B27-CAA26BA7C882}" dt="2021-07-30T13:26:00.882" v="542"/>
          <ac:spMkLst>
            <pc:docMk/>
            <pc:sldMk cId="2059674377" sldId="1873"/>
            <ac:spMk id="98" creationId="{360650CE-FB3A-4FA9-B36F-45B5D1CEF570}"/>
          </ac:spMkLst>
        </pc:spChg>
        <pc:spChg chg="mod">
          <ac:chgData name="Daniel Guzmán" userId="4f5c549316876a9b" providerId="LiveId" clId="{2275B8E8-C380-4A7F-8B27-CAA26BA7C882}" dt="2021-07-30T13:26:00.882" v="542"/>
          <ac:spMkLst>
            <pc:docMk/>
            <pc:sldMk cId="2059674377" sldId="1873"/>
            <ac:spMk id="100" creationId="{8F4F61CE-F36A-4189-8448-18A5D539474E}"/>
          </ac:spMkLst>
        </pc:spChg>
        <pc:spChg chg="mod">
          <ac:chgData name="Daniel Guzmán" userId="4f5c549316876a9b" providerId="LiveId" clId="{2275B8E8-C380-4A7F-8B27-CAA26BA7C882}" dt="2021-07-30T13:26:00.882" v="542"/>
          <ac:spMkLst>
            <pc:docMk/>
            <pc:sldMk cId="2059674377" sldId="1873"/>
            <ac:spMk id="101" creationId="{C511587A-1244-453D-AD88-7E0EDEF24F28}"/>
          </ac:spMkLst>
        </pc:spChg>
        <pc:spChg chg="mod">
          <ac:chgData name="Daniel Guzmán" userId="4f5c549316876a9b" providerId="LiveId" clId="{2275B8E8-C380-4A7F-8B27-CAA26BA7C882}" dt="2021-07-30T13:26:00.882" v="542"/>
          <ac:spMkLst>
            <pc:docMk/>
            <pc:sldMk cId="2059674377" sldId="1873"/>
            <ac:spMk id="106" creationId="{E988DF31-5962-4CC7-BFD2-76722D47F4B0}"/>
          </ac:spMkLst>
        </pc:spChg>
        <pc:spChg chg="mod">
          <ac:chgData name="Daniel Guzmán" userId="4f5c549316876a9b" providerId="LiveId" clId="{2275B8E8-C380-4A7F-8B27-CAA26BA7C882}" dt="2021-07-30T13:36:34.300" v="652" actId="404"/>
          <ac:spMkLst>
            <pc:docMk/>
            <pc:sldMk cId="2059674377" sldId="1873"/>
            <ac:spMk id="114" creationId="{3A18C257-156D-4E50-9D0A-648F316E3C1D}"/>
          </ac:spMkLst>
        </pc:spChg>
        <pc:spChg chg="mod">
          <ac:chgData name="Daniel Guzmán" userId="4f5c549316876a9b" providerId="LiveId" clId="{2275B8E8-C380-4A7F-8B27-CAA26BA7C882}" dt="2021-07-30T13:26:00.882" v="542"/>
          <ac:spMkLst>
            <pc:docMk/>
            <pc:sldMk cId="2059674377" sldId="1873"/>
            <ac:spMk id="116" creationId="{83C8C348-7E50-4034-8DAB-CB2EB60E1F03}"/>
          </ac:spMkLst>
        </pc:spChg>
        <pc:spChg chg="mod">
          <ac:chgData name="Daniel Guzmán" userId="4f5c549316876a9b" providerId="LiveId" clId="{2275B8E8-C380-4A7F-8B27-CAA26BA7C882}" dt="2021-07-30T13:26:00.882" v="542"/>
          <ac:spMkLst>
            <pc:docMk/>
            <pc:sldMk cId="2059674377" sldId="1873"/>
            <ac:spMk id="117" creationId="{B51C3B59-F935-458F-A0EC-F80452F02978}"/>
          </ac:spMkLst>
        </pc:spChg>
        <pc:spChg chg="mod">
          <ac:chgData name="Daniel Guzmán" userId="4f5c549316876a9b" providerId="LiveId" clId="{2275B8E8-C380-4A7F-8B27-CAA26BA7C882}" dt="2021-07-30T13:26:00.882" v="542"/>
          <ac:spMkLst>
            <pc:docMk/>
            <pc:sldMk cId="2059674377" sldId="1873"/>
            <ac:spMk id="122" creationId="{4E13A54F-D244-4E56-A765-C52586D62267}"/>
          </ac:spMkLst>
        </pc:spChg>
        <pc:spChg chg="mod">
          <ac:chgData name="Daniel Guzmán" userId="4f5c549316876a9b" providerId="LiveId" clId="{2275B8E8-C380-4A7F-8B27-CAA26BA7C882}" dt="2021-07-30T13:26:00.882" v="542"/>
          <ac:spMkLst>
            <pc:docMk/>
            <pc:sldMk cId="2059674377" sldId="1873"/>
            <ac:spMk id="123" creationId="{84E2F420-5453-453E-881E-E9F318D19B15}"/>
          </ac:spMkLst>
        </pc:spChg>
        <pc:spChg chg="mod">
          <ac:chgData name="Daniel Guzmán" userId="4f5c549316876a9b" providerId="LiveId" clId="{2275B8E8-C380-4A7F-8B27-CAA26BA7C882}" dt="2021-07-30T13:36:21.992" v="651" actId="1036"/>
          <ac:spMkLst>
            <pc:docMk/>
            <pc:sldMk cId="2059674377" sldId="1873"/>
            <ac:spMk id="126" creationId="{FF8BDBDB-BF79-4D3D-ADB4-2912F626DA52}"/>
          </ac:spMkLst>
        </pc:spChg>
        <pc:spChg chg="mod">
          <ac:chgData name="Daniel Guzmán" userId="4f5c549316876a9b" providerId="LiveId" clId="{2275B8E8-C380-4A7F-8B27-CAA26BA7C882}" dt="2021-07-30T13:26:00.882" v="542"/>
          <ac:spMkLst>
            <pc:docMk/>
            <pc:sldMk cId="2059674377" sldId="1873"/>
            <ac:spMk id="127" creationId="{90CDD84A-5F4D-470C-806C-00186673C782}"/>
          </ac:spMkLst>
        </pc:spChg>
        <pc:spChg chg="mod">
          <ac:chgData name="Daniel Guzmán" userId="4f5c549316876a9b" providerId="LiveId" clId="{2275B8E8-C380-4A7F-8B27-CAA26BA7C882}" dt="2021-07-30T13:26:00.882" v="542"/>
          <ac:spMkLst>
            <pc:docMk/>
            <pc:sldMk cId="2059674377" sldId="1873"/>
            <ac:spMk id="128" creationId="{A0361781-A884-40F8-B381-9CA0006D099D}"/>
          </ac:spMkLst>
        </pc:spChg>
        <pc:spChg chg="mod">
          <ac:chgData name="Daniel Guzmán" userId="4f5c549316876a9b" providerId="LiveId" clId="{2275B8E8-C380-4A7F-8B27-CAA26BA7C882}" dt="2021-07-30T13:26:00.882" v="542"/>
          <ac:spMkLst>
            <pc:docMk/>
            <pc:sldMk cId="2059674377" sldId="1873"/>
            <ac:spMk id="129" creationId="{158EE0A8-5163-4457-B809-EEDF5F53EF54}"/>
          </ac:spMkLst>
        </pc:spChg>
        <pc:spChg chg="mod">
          <ac:chgData name="Daniel Guzmán" userId="4f5c549316876a9b" providerId="LiveId" clId="{2275B8E8-C380-4A7F-8B27-CAA26BA7C882}" dt="2021-07-30T13:26:00.882" v="542"/>
          <ac:spMkLst>
            <pc:docMk/>
            <pc:sldMk cId="2059674377" sldId="1873"/>
            <ac:spMk id="131" creationId="{B0A22ECC-8675-4DE6-AE01-022231904A01}"/>
          </ac:spMkLst>
        </pc:spChg>
        <pc:spChg chg="add mod">
          <ac:chgData name="Daniel Guzmán" userId="4f5c549316876a9b" providerId="LiveId" clId="{2275B8E8-C380-4A7F-8B27-CAA26BA7C882}" dt="2021-07-30T21:18:47.008" v="1508" actId="1035"/>
          <ac:spMkLst>
            <pc:docMk/>
            <pc:sldMk cId="2059674377" sldId="1873"/>
            <ac:spMk id="132" creationId="{15BB64E1-6CBA-4EA4-B477-60C28042F4D7}"/>
          </ac:spMkLst>
        </pc:spChg>
        <pc:spChg chg="add mod">
          <ac:chgData name="Daniel Guzmán" userId="4f5c549316876a9b" providerId="LiveId" clId="{2275B8E8-C380-4A7F-8B27-CAA26BA7C882}" dt="2021-07-30T21:18:47.008" v="1508" actId="1035"/>
          <ac:spMkLst>
            <pc:docMk/>
            <pc:sldMk cId="2059674377" sldId="1873"/>
            <ac:spMk id="133" creationId="{930D6B5A-853F-417E-80CA-58CD81EBEF1A}"/>
          </ac:spMkLst>
        </pc:spChg>
        <pc:spChg chg="add mod">
          <ac:chgData name="Daniel Guzmán" userId="4f5c549316876a9b" providerId="LiveId" clId="{2275B8E8-C380-4A7F-8B27-CAA26BA7C882}" dt="2021-07-30T21:18:47.008" v="1508" actId="1035"/>
          <ac:spMkLst>
            <pc:docMk/>
            <pc:sldMk cId="2059674377" sldId="1873"/>
            <ac:spMk id="135" creationId="{F0B0672B-FB85-490C-8C27-0DD783CCDB66}"/>
          </ac:spMkLst>
        </pc:spChg>
        <pc:spChg chg="add mod">
          <ac:chgData name="Daniel Guzmán" userId="4f5c549316876a9b" providerId="LiveId" clId="{2275B8E8-C380-4A7F-8B27-CAA26BA7C882}" dt="2021-07-30T21:18:47.008" v="1508" actId="1035"/>
          <ac:spMkLst>
            <pc:docMk/>
            <pc:sldMk cId="2059674377" sldId="1873"/>
            <ac:spMk id="137" creationId="{B1B13DC2-954B-4125-B52F-874E86CDCCC6}"/>
          </ac:spMkLst>
        </pc:spChg>
        <pc:spChg chg="add del mod">
          <ac:chgData name="Daniel Guzmán" userId="4f5c549316876a9b" providerId="LiveId" clId="{2275B8E8-C380-4A7F-8B27-CAA26BA7C882}" dt="2021-07-30T13:28:02.064" v="545" actId="478"/>
          <ac:spMkLst>
            <pc:docMk/>
            <pc:sldMk cId="2059674377" sldId="1873"/>
            <ac:spMk id="138" creationId="{A892E1E1-CD5D-40D4-B62B-1B34FED9FC5A}"/>
          </ac:spMkLst>
        </pc:spChg>
        <pc:spChg chg="add del mod">
          <ac:chgData name="Daniel Guzmán" userId="4f5c549316876a9b" providerId="LiveId" clId="{2275B8E8-C380-4A7F-8B27-CAA26BA7C882}" dt="2021-07-30T13:28:12.082" v="548" actId="478"/>
          <ac:spMkLst>
            <pc:docMk/>
            <pc:sldMk cId="2059674377" sldId="1873"/>
            <ac:spMk id="140" creationId="{178B2412-AD96-4562-A77B-70052A158FEE}"/>
          </ac:spMkLst>
        </pc:spChg>
        <pc:spChg chg="add del mod">
          <ac:chgData name="Daniel Guzmán" userId="4f5c549316876a9b" providerId="LiveId" clId="{2275B8E8-C380-4A7F-8B27-CAA26BA7C882}" dt="2021-07-30T13:28:05.499" v="546" actId="478"/>
          <ac:spMkLst>
            <pc:docMk/>
            <pc:sldMk cId="2059674377" sldId="1873"/>
            <ac:spMk id="141" creationId="{4AC315EA-6D29-4D42-A8DC-C1DC1FD25C83}"/>
          </ac:spMkLst>
        </pc:spChg>
        <pc:spChg chg="add del mod">
          <ac:chgData name="Daniel Guzmán" userId="4f5c549316876a9b" providerId="LiveId" clId="{2275B8E8-C380-4A7F-8B27-CAA26BA7C882}" dt="2021-07-30T13:28:08.970" v="547" actId="478"/>
          <ac:spMkLst>
            <pc:docMk/>
            <pc:sldMk cId="2059674377" sldId="1873"/>
            <ac:spMk id="143" creationId="{F7E9D50D-307F-4C19-A654-9F1FE0F13163}"/>
          </ac:spMkLst>
        </pc:spChg>
        <pc:spChg chg="add del mod">
          <ac:chgData name="Daniel Guzmán" userId="4f5c549316876a9b" providerId="LiveId" clId="{2275B8E8-C380-4A7F-8B27-CAA26BA7C882}" dt="2021-07-30T13:28:02.064" v="545" actId="478"/>
          <ac:spMkLst>
            <pc:docMk/>
            <pc:sldMk cId="2059674377" sldId="1873"/>
            <ac:spMk id="144" creationId="{14FC73E3-5090-47DC-8753-2D5AA32FCF06}"/>
          </ac:spMkLst>
        </pc:spChg>
        <pc:spChg chg="add del mod">
          <ac:chgData name="Daniel Guzmán" userId="4f5c549316876a9b" providerId="LiveId" clId="{2275B8E8-C380-4A7F-8B27-CAA26BA7C882}" dt="2021-07-30T13:28:02.064" v="545" actId="478"/>
          <ac:spMkLst>
            <pc:docMk/>
            <pc:sldMk cId="2059674377" sldId="1873"/>
            <ac:spMk id="146" creationId="{1991B603-EC59-4B5F-B44A-28E394F0CD4B}"/>
          </ac:spMkLst>
        </pc:spChg>
        <pc:spChg chg="add del mod">
          <ac:chgData name="Daniel Guzmán" userId="4f5c549316876a9b" providerId="LiveId" clId="{2275B8E8-C380-4A7F-8B27-CAA26BA7C882}" dt="2021-07-30T13:27:54.055" v="544" actId="478"/>
          <ac:spMkLst>
            <pc:docMk/>
            <pc:sldMk cId="2059674377" sldId="1873"/>
            <ac:spMk id="147" creationId="{6D08009C-B495-4322-A884-7C35AA83F1C0}"/>
          </ac:spMkLst>
        </pc:spChg>
        <pc:spChg chg="add del mod">
          <ac:chgData name="Daniel Guzmán" userId="4f5c549316876a9b" providerId="LiveId" clId="{2275B8E8-C380-4A7F-8B27-CAA26BA7C882}" dt="2021-07-30T13:28:14.267" v="549" actId="478"/>
          <ac:spMkLst>
            <pc:docMk/>
            <pc:sldMk cId="2059674377" sldId="1873"/>
            <ac:spMk id="148" creationId="{769579C6-B4B7-4621-A470-354CECE855A3}"/>
          </ac:spMkLst>
        </pc:spChg>
        <pc:spChg chg="add mod">
          <ac:chgData name="Daniel Guzmán" userId="4f5c549316876a9b" providerId="LiveId" clId="{2275B8E8-C380-4A7F-8B27-CAA26BA7C882}" dt="2021-07-30T13:37:29.551" v="695" actId="1076"/>
          <ac:spMkLst>
            <pc:docMk/>
            <pc:sldMk cId="2059674377" sldId="1873"/>
            <ac:spMk id="149" creationId="{376F00F2-C7C4-41D7-A267-58CDAD1A36E6}"/>
          </ac:spMkLst>
        </pc:spChg>
        <pc:spChg chg="add del">
          <ac:chgData name="Daniel Guzmán" userId="4f5c549316876a9b" providerId="LiveId" clId="{2275B8E8-C380-4A7F-8B27-CAA26BA7C882}" dt="2021-07-30T13:36:57.256" v="656" actId="478"/>
          <ac:spMkLst>
            <pc:docMk/>
            <pc:sldMk cId="2059674377" sldId="1873"/>
            <ac:spMk id="150" creationId="{586691EF-5C07-41A3-95AB-B47B7665D82F}"/>
          </ac:spMkLst>
        </pc:spChg>
        <pc:grpChg chg="add mod">
          <ac:chgData name="Daniel Guzmán" userId="4f5c549316876a9b" providerId="LiveId" clId="{2275B8E8-C380-4A7F-8B27-CAA26BA7C882}" dt="2021-07-30T21:18:47.008" v="1508" actId="1035"/>
          <ac:grpSpMkLst>
            <pc:docMk/>
            <pc:sldMk cId="2059674377" sldId="1873"/>
            <ac:grpSpMk id="84" creationId="{503EE996-93D7-4452-993F-1D5A95A103AD}"/>
          </ac:grpSpMkLst>
        </pc:grpChg>
        <pc:grpChg chg="mod">
          <ac:chgData name="Daniel Guzmán" userId="4f5c549316876a9b" providerId="LiveId" clId="{2275B8E8-C380-4A7F-8B27-CAA26BA7C882}" dt="2021-07-30T13:26:00.882" v="542"/>
          <ac:grpSpMkLst>
            <pc:docMk/>
            <pc:sldMk cId="2059674377" sldId="1873"/>
            <ac:grpSpMk id="85" creationId="{31FBBFF7-0272-4ECF-9883-B047ED7C6EB5}"/>
          </ac:grpSpMkLst>
        </pc:grpChg>
        <pc:grpChg chg="add mod">
          <ac:chgData name="Daniel Guzmán" userId="4f5c549316876a9b" providerId="LiveId" clId="{2275B8E8-C380-4A7F-8B27-CAA26BA7C882}" dt="2021-07-30T21:18:47.008" v="1508" actId="1035"/>
          <ac:grpSpMkLst>
            <pc:docMk/>
            <pc:sldMk cId="2059674377" sldId="1873"/>
            <ac:grpSpMk id="95" creationId="{47630B2A-81E5-4F04-9AEC-2C34E058ECF5}"/>
          </ac:grpSpMkLst>
        </pc:grpChg>
        <pc:grpChg chg="mod">
          <ac:chgData name="Daniel Guzmán" userId="4f5c549316876a9b" providerId="LiveId" clId="{2275B8E8-C380-4A7F-8B27-CAA26BA7C882}" dt="2021-07-30T13:26:00.882" v="542"/>
          <ac:grpSpMkLst>
            <pc:docMk/>
            <pc:sldMk cId="2059674377" sldId="1873"/>
            <ac:grpSpMk id="96" creationId="{FE60F4D1-1B01-47E1-8861-E3C98F8C3CFA}"/>
          </ac:grpSpMkLst>
        </pc:grpChg>
        <pc:grpChg chg="add mod">
          <ac:chgData name="Daniel Guzmán" userId="4f5c549316876a9b" providerId="LiveId" clId="{2275B8E8-C380-4A7F-8B27-CAA26BA7C882}" dt="2021-07-30T21:18:47.008" v="1508" actId="1035"/>
          <ac:grpSpMkLst>
            <pc:docMk/>
            <pc:sldMk cId="2059674377" sldId="1873"/>
            <ac:grpSpMk id="108" creationId="{CF947DFD-B436-440D-82A5-E10B23CAD335}"/>
          </ac:grpSpMkLst>
        </pc:grpChg>
        <pc:grpChg chg="mod">
          <ac:chgData name="Daniel Guzmán" userId="4f5c549316876a9b" providerId="LiveId" clId="{2275B8E8-C380-4A7F-8B27-CAA26BA7C882}" dt="2021-07-30T13:26:00.882" v="542"/>
          <ac:grpSpMkLst>
            <pc:docMk/>
            <pc:sldMk cId="2059674377" sldId="1873"/>
            <ac:grpSpMk id="109" creationId="{CE0BD750-1123-4ABC-A0DE-56EFC16ED3D7}"/>
          </ac:grpSpMkLst>
        </pc:grpChg>
        <pc:grpChg chg="add mod">
          <ac:chgData name="Daniel Guzmán" userId="4f5c549316876a9b" providerId="LiveId" clId="{2275B8E8-C380-4A7F-8B27-CAA26BA7C882}" dt="2021-07-30T21:18:47.008" v="1508" actId="1035"/>
          <ac:grpSpMkLst>
            <pc:docMk/>
            <pc:sldMk cId="2059674377" sldId="1873"/>
            <ac:grpSpMk id="124" creationId="{89890527-0866-46DD-8C20-62958104A478}"/>
          </ac:grpSpMkLst>
        </pc:grpChg>
        <pc:grpChg chg="mod">
          <ac:chgData name="Daniel Guzmán" userId="4f5c549316876a9b" providerId="LiveId" clId="{2275B8E8-C380-4A7F-8B27-CAA26BA7C882}" dt="2021-07-30T13:26:00.882" v="542"/>
          <ac:grpSpMkLst>
            <pc:docMk/>
            <pc:sldMk cId="2059674377" sldId="1873"/>
            <ac:grpSpMk id="125" creationId="{556DCCD5-AD3D-46F4-B593-1C737F68B74D}"/>
          </ac:grpSpMkLst>
        </pc:grpChg>
        <pc:grpChg chg="del">
          <ac:chgData name="Daniel Guzmán" userId="4f5c549316876a9b" providerId="LiveId" clId="{2275B8E8-C380-4A7F-8B27-CAA26BA7C882}" dt="2021-07-30T13:12:04.689" v="480" actId="478"/>
          <ac:grpSpMkLst>
            <pc:docMk/>
            <pc:sldMk cId="2059674377" sldId="1873"/>
            <ac:grpSpMk id="174" creationId="{F8B8E810-8BD6-40F3-B03B-8C58540EE4F9}"/>
          </ac:grpSpMkLst>
        </pc:grpChg>
        <pc:grpChg chg="del">
          <ac:chgData name="Daniel Guzmán" userId="4f5c549316876a9b" providerId="LiveId" clId="{2275B8E8-C380-4A7F-8B27-CAA26BA7C882}" dt="2021-07-30T13:12:04.689" v="480" actId="478"/>
          <ac:grpSpMkLst>
            <pc:docMk/>
            <pc:sldMk cId="2059674377" sldId="1873"/>
            <ac:grpSpMk id="175" creationId="{080FA80C-8675-4DC3-979B-CFCE343A9966}"/>
          </ac:grpSpMkLst>
        </pc:grpChg>
        <pc:grpChg chg="del">
          <ac:chgData name="Daniel Guzmán" userId="4f5c549316876a9b" providerId="LiveId" clId="{2275B8E8-C380-4A7F-8B27-CAA26BA7C882}" dt="2021-07-30T13:12:04.689" v="480" actId="478"/>
          <ac:grpSpMkLst>
            <pc:docMk/>
            <pc:sldMk cId="2059674377" sldId="1873"/>
            <ac:grpSpMk id="177" creationId="{975D9FEA-C03C-4DD8-BE2B-60885E06AADD}"/>
          </ac:grpSpMkLst>
        </pc:grpChg>
        <pc:grpChg chg="del">
          <ac:chgData name="Daniel Guzmán" userId="4f5c549316876a9b" providerId="LiveId" clId="{2275B8E8-C380-4A7F-8B27-CAA26BA7C882}" dt="2021-07-30T13:12:04.689" v="480" actId="478"/>
          <ac:grpSpMkLst>
            <pc:docMk/>
            <pc:sldMk cId="2059674377" sldId="1873"/>
            <ac:grpSpMk id="178" creationId="{56DDBF63-F399-4939-A0C2-41A0A39EC533}"/>
          </ac:grpSpMkLst>
        </pc:grpChg>
        <pc:grpChg chg="del">
          <ac:chgData name="Daniel Guzmán" userId="4f5c549316876a9b" providerId="LiveId" clId="{2275B8E8-C380-4A7F-8B27-CAA26BA7C882}" dt="2021-07-30T13:12:06.552" v="481" actId="478"/>
          <ac:grpSpMkLst>
            <pc:docMk/>
            <pc:sldMk cId="2059674377" sldId="1873"/>
            <ac:grpSpMk id="179" creationId="{50F4407B-428B-43EF-8798-7FA78FD2D78D}"/>
          </ac:grpSpMkLst>
        </pc:grpChg>
        <pc:grpChg chg="del">
          <ac:chgData name="Daniel Guzmán" userId="4f5c549316876a9b" providerId="LiveId" clId="{2275B8E8-C380-4A7F-8B27-CAA26BA7C882}" dt="2021-07-30T13:12:04.689" v="480" actId="478"/>
          <ac:grpSpMkLst>
            <pc:docMk/>
            <pc:sldMk cId="2059674377" sldId="1873"/>
            <ac:grpSpMk id="180" creationId="{000916A5-91EE-46BA-A7D5-DA0A547A9A84}"/>
          </ac:grpSpMkLst>
        </pc:grpChg>
        <pc:grpChg chg="del">
          <ac:chgData name="Daniel Guzmán" userId="4f5c549316876a9b" providerId="LiveId" clId="{2275B8E8-C380-4A7F-8B27-CAA26BA7C882}" dt="2021-07-30T13:12:04.689" v="480" actId="478"/>
          <ac:grpSpMkLst>
            <pc:docMk/>
            <pc:sldMk cId="2059674377" sldId="1873"/>
            <ac:grpSpMk id="181" creationId="{E774AFE1-EA72-4179-92CE-DAECC4204BCE}"/>
          </ac:grpSpMkLst>
        </pc:grpChg>
        <pc:picChg chg="add mod">
          <ac:chgData name="Daniel Guzmán" userId="4f5c549316876a9b" providerId="LiveId" clId="{2275B8E8-C380-4A7F-8B27-CAA26BA7C882}" dt="2021-07-30T21:18:30.828" v="1470"/>
          <ac:picMkLst>
            <pc:docMk/>
            <pc:sldMk cId="2059674377" sldId="1873"/>
            <ac:picMk id="35" creationId="{7946AF39-1298-490D-B830-C4B7A3D1DB6E}"/>
          </ac:picMkLst>
        </pc:picChg>
        <pc:cxnChg chg="del">
          <ac:chgData name="Daniel Guzmán" userId="4f5c549316876a9b" providerId="LiveId" clId="{2275B8E8-C380-4A7F-8B27-CAA26BA7C882}" dt="2021-07-30T13:12:04.689" v="480" actId="478"/>
          <ac:cxnSpMkLst>
            <pc:docMk/>
            <pc:sldMk cId="2059674377" sldId="1873"/>
            <ac:cxnSpMk id="130" creationId="{201343BB-E361-4298-B388-4DEF2478B23E}"/>
          </ac:cxnSpMkLst>
        </pc:cxnChg>
        <pc:cxnChg chg="del">
          <ac:chgData name="Daniel Guzmán" userId="4f5c549316876a9b" providerId="LiveId" clId="{2275B8E8-C380-4A7F-8B27-CAA26BA7C882}" dt="2021-07-30T13:12:04.689" v="480" actId="478"/>
          <ac:cxnSpMkLst>
            <pc:docMk/>
            <pc:sldMk cId="2059674377" sldId="1873"/>
            <ac:cxnSpMk id="134" creationId="{C224CE14-D098-455E-B60F-BFA3075AA5BF}"/>
          </ac:cxnSpMkLst>
        </pc:cxnChg>
        <pc:cxnChg chg="del">
          <ac:chgData name="Daniel Guzmán" userId="4f5c549316876a9b" providerId="LiveId" clId="{2275B8E8-C380-4A7F-8B27-CAA26BA7C882}" dt="2021-07-30T13:12:04.689" v="480" actId="478"/>
          <ac:cxnSpMkLst>
            <pc:docMk/>
            <pc:sldMk cId="2059674377" sldId="1873"/>
            <ac:cxnSpMk id="136" creationId="{F1D972D7-C2ED-46CA-A9E4-82C2604A185A}"/>
          </ac:cxnSpMkLst>
        </pc:cxnChg>
        <pc:cxnChg chg="del">
          <ac:chgData name="Daniel Guzmán" userId="4f5c549316876a9b" providerId="LiveId" clId="{2275B8E8-C380-4A7F-8B27-CAA26BA7C882}" dt="2021-07-30T13:12:04.689" v="480" actId="478"/>
          <ac:cxnSpMkLst>
            <pc:docMk/>
            <pc:sldMk cId="2059674377" sldId="1873"/>
            <ac:cxnSpMk id="139" creationId="{472D6C07-AB6E-46F8-BDE3-8FF7AE404112}"/>
          </ac:cxnSpMkLst>
        </pc:cxnChg>
        <pc:cxnChg chg="del">
          <ac:chgData name="Daniel Guzmán" userId="4f5c549316876a9b" providerId="LiveId" clId="{2275B8E8-C380-4A7F-8B27-CAA26BA7C882}" dt="2021-07-30T13:12:04.689" v="480" actId="478"/>
          <ac:cxnSpMkLst>
            <pc:docMk/>
            <pc:sldMk cId="2059674377" sldId="1873"/>
            <ac:cxnSpMk id="142" creationId="{68C8A841-6527-48D9-AB57-2324E12A5154}"/>
          </ac:cxnSpMkLst>
        </pc:cxnChg>
        <pc:cxnChg chg="del">
          <ac:chgData name="Daniel Guzmán" userId="4f5c549316876a9b" providerId="LiveId" clId="{2275B8E8-C380-4A7F-8B27-CAA26BA7C882}" dt="2021-07-30T13:12:04.689" v="480" actId="478"/>
          <ac:cxnSpMkLst>
            <pc:docMk/>
            <pc:sldMk cId="2059674377" sldId="1873"/>
            <ac:cxnSpMk id="145" creationId="{65C8DEC0-7CA4-4374-8434-7E6D76A0C440}"/>
          </ac:cxnSpMkLst>
        </pc:cxnChg>
      </pc:sldChg>
      <pc:sldChg chg="del ord">
        <pc:chgData name="Daniel Guzmán" userId="4f5c549316876a9b" providerId="LiveId" clId="{2275B8E8-C380-4A7F-8B27-CAA26BA7C882}" dt="2021-07-30T13:27:51.564" v="543" actId="47"/>
        <pc:sldMkLst>
          <pc:docMk/>
          <pc:sldMk cId="2097069719" sldId="1888"/>
        </pc:sldMkLst>
      </pc:sldChg>
      <pc:sldChg chg="del">
        <pc:chgData name="Daniel Guzmán" userId="4f5c549316876a9b" providerId="LiveId" clId="{2275B8E8-C380-4A7F-8B27-CAA26BA7C882}" dt="2021-07-30T13:49:09.109" v="947" actId="47"/>
        <pc:sldMkLst>
          <pc:docMk/>
          <pc:sldMk cId="421115564" sldId="1889"/>
        </pc:sldMkLst>
      </pc:sldChg>
      <pc:sldChg chg="del">
        <pc:chgData name="Daniel Guzmán" userId="4f5c549316876a9b" providerId="LiveId" clId="{2275B8E8-C380-4A7F-8B27-CAA26BA7C882}" dt="2021-07-30T13:49:09.109" v="947" actId="47"/>
        <pc:sldMkLst>
          <pc:docMk/>
          <pc:sldMk cId="62772714" sldId="1890"/>
        </pc:sldMkLst>
      </pc:sldChg>
      <pc:sldChg chg="addSp delSp modSp mod ord delAnim modAnim">
        <pc:chgData name="Daniel Guzmán" userId="4f5c549316876a9b" providerId="LiveId" clId="{2275B8E8-C380-4A7F-8B27-CAA26BA7C882}" dt="2021-07-30T21:20:05.151" v="1591" actId="1037"/>
        <pc:sldMkLst>
          <pc:docMk/>
          <pc:sldMk cId="3091725753" sldId="1909"/>
        </pc:sldMkLst>
        <pc:spChg chg="add del mod">
          <ac:chgData name="Daniel Guzmán" userId="4f5c549316876a9b" providerId="LiveId" clId="{2275B8E8-C380-4A7F-8B27-CAA26BA7C882}" dt="2021-07-30T21:19:32.515" v="1553" actId="1035"/>
          <ac:spMkLst>
            <pc:docMk/>
            <pc:sldMk cId="3091725753" sldId="1909"/>
            <ac:spMk id="5" creationId="{B5461AB5-4521-453F-9AF4-02151ABEB5DE}"/>
          </ac:spMkLst>
        </pc:spChg>
        <pc:spChg chg="add mod">
          <ac:chgData name="Daniel Guzmán" userId="4f5c549316876a9b" providerId="LiveId" clId="{2275B8E8-C380-4A7F-8B27-CAA26BA7C882}" dt="2021-07-30T21:20:05.151" v="1591" actId="1037"/>
          <ac:spMkLst>
            <pc:docMk/>
            <pc:sldMk cId="3091725753" sldId="1909"/>
            <ac:spMk id="16" creationId="{85C45B67-80B6-44EE-9ADA-827D3BC80CF6}"/>
          </ac:spMkLst>
        </pc:spChg>
        <pc:spChg chg="mod">
          <ac:chgData name="Daniel Guzmán" userId="4f5c549316876a9b" providerId="LiveId" clId="{2275B8E8-C380-4A7F-8B27-CAA26BA7C882}" dt="2021-07-30T13:40:31.779" v="804" actId="403"/>
          <ac:spMkLst>
            <pc:docMk/>
            <pc:sldMk cId="3091725753" sldId="1909"/>
            <ac:spMk id="18" creationId="{D3685C06-5076-400A-9586-B517F11C75D0}"/>
          </ac:spMkLst>
        </pc:spChg>
        <pc:spChg chg="mod">
          <ac:chgData name="Daniel Guzmán" userId="4f5c549316876a9b" providerId="LiveId" clId="{2275B8E8-C380-4A7F-8B27-CAA26BA7C882}" dt="2021-07-30T13:40:50.398" v="811" actId="1035"/>
          <ac:spMkLst>
            <pc:docMk/>
            <pc:sldMk cId="3091725753" sldId="1909"/>
            <ac:spMk id="19" creationId="{B14A846B-D093-47C2-8DAB-3AC4C469EE30}"/>
          </ac:spMkLst>
        </pc:spChg>
        <pc:spChg chg="add mod">
          <ac:chgData name="Daniel Guzmán" userId="4f5c549316876a9b" providerId="LiveId" clId="{2275B8E8-C380-4A7F-8B27-CAA26BA7C882}" dt="2021-07-30T21:20:05.151" v="1591" actId="1037"/>
          <ac:spMkLst>
            <pc:docMk/>
            <pc:sldMk cId="3091725753" sldId="1909"/>
            <ac:spMk id="20" creationId="{3CF6388E-40DA-43C6-93ED-21859EA26153}"/>
          </ac:spMkLst>
        </pc:spChg>
        <pc:spChg chg="mod">
          <ac:chgData name="Daniel Guzmán" userId="4f5c549316876a9b" providerId="LiveId" clId="{2275B8E8-C380-4A7F-8B27-CAA26BA7C882}" dt="2021-07-30T13:40:31.779" v="804" actId="403"/>
          <ac:spMkLst>
            <pc:docMk/>
            <pc:sldMk cId="3091725753" sldId="1909"/>
            <ac:spMk id="22" creationId="{B6D052F9-7BF3-4C2C-902A-B33CF214A0FD}"/>
          </ac:spMkLst>
        </pc:spChg>
        <pc:spChg chg="mod">
          <ac:chgData name="Daniel Guzmán" userId="4f5c549316876a9b" providerId="LiveId" clId="{2275B8E8-C380-4A7F-8B27-CAA26BA7C882}" dt="2021-07-30T13:40:58.070" v="813" actId="1036"/>
          <ac:spMkLst>
            <pc:docMk/>
            <pc:sldMk cId="3091725753" sldId="1909"/>
            <ac:spMk id="23" creationId="{13CA0A93-B24A-408E-851C-CF62090C1ED3}"/>
          </ac:spMkLst>
        </pc:spChg>
        <pc:spChg chg="add mod">
          <ac:chgData name="Daniel Guzmán" userId="4f5c549316876a9b" providerId="LiveId" clId="{2275B8E8-C380-4A7F-8B27-CAA26BA7C882}" dt="2021-07-30T21:20:05.151" v="1591" actId="1037"/>
          <ac:spMkLst>
            <pc:docMk/>
            <pc:sldMk cId="3091725753" sldId="1909"/>
            <ac:spMk id="24" creationId="{2D3E399A-58E1-43F3-AE96-5A1BD81EFB86}"/>
          </ac:spMkLst>
        </pc:spChg>
        <pc:spChg chg="mod">
          <ac:chgData name="Daniel Guzmán" userId="4f5c549316876a9b" providerId="LiveId" clId="{2275B8E8-C380-4A7F-8B27-CAA26BA7C882}" dt="2021-07-30T13:40:31.779" v="804" actId="403"/>
          <ac:spMkLst>
            <pc:docMk/>
            <pc:sldMk cId="3091725753" sldId="1909"/>
            <ac:spMk id="26" creationId="{1EEB4275-DA06-44B2-9A74-25E4BCD636B4}"/>
          </ac:spMkLst>
        </pc:spChg>
        <pc:spChg chg="mod">
          <ac:chgData name="Daniel Guzmán" userId="4f5c549316876a9b" providerId="LiveId" clId="{2275B8E8-C380-4A7F-8B27-CAA26BA7C882}" dt="2021-07-30T13:41:03.440" v="814" actId="14100"/>
          <ac:spMkLst>
            <pc:docMk/>
            <pc:sldMk cId="3091725753" sldId="1909"/>
            <ac:spMk id="27" creationId="{1F34D17A-69F0-4D6C-983B-76AD93B780D3}"/>
          </ac:spMkLst>
        </pc:spChg>
        <pc:spChg chg="del">
          <ac:chgData name="Daniel Guzmán" userId="4f5c549316876a9b" providerId="LiveId" clId="{2275B8E8-C380-4A7F-8B27-CAA26BA7C882}" dt="2021-07-30T13:39:00.316" v="722" actId="478"/>
          <ac:spMkLst>
            <pc:docMk/>
            <pc:sldMk cId="3091725753" sldId="1909"/>
            <ac:spMk id="117" creationId="{7616F029-D26D-498C-97CB-993C86201C83}"/>
          </ac:spMkLst>
        </pc:spChg>
        <pc:spChg chg="del">
          <ac:chgData name="Daniel Guzmán" userId="4f5c549316876a9b" providerId="LiveId" clId="{2275B8E8-C380-4A7F-8B27-CAA26BA7C882}" dt="2021-07-30T13:39:55.854" v="794" actId="478"/>
          <ac:spMkLst>
            <pc:docMk/>
            <pc:sldMk cId="3091725753" sldId="1909"/>
            <ac:spMk id="119" creationId="{D2C976A2-C3B6-4E52-A80C-041C261E76A8}"/>
          </ac:spMkLst>
        </pc:spChg>
        <pc:spChg chg="mod">
          <ac:chgData name="Daniel Guzmán" userId="4f5c549316876a9b" providerId="LiveId" clId="{2275B8E8-C380-4A7F-8B27-CAA26BA7C882}" dt="2021-07-30T21:19:55.299" v="1586" actId="1036"/>
          <ac:spMkLst>
            <pc:docMk/>
            <pc:sldMk cId="3091725753" sldId="1909"/>
            <ac:spMk id="141" creationId="{777E50FE-C8A4-43C2-BFAC-5CB851A2C52F}"/>
          </ac:spMkLst>
        </pc:spChg>
        <pc:spChg chg="del">
          <ac:chgData name="Daniel Guzmán" userId="4f5c549316876a9b" providerId="LiveId" clId="{2275B8E8-C380-4A7F-8B27-CAA26BA7C882}" dt="2021-07-30T13:39:47.148" v="793" actId="478"/>
          <ac:spMkLst>
            <pc:docMk/>
            <pc:sldMk cId="3091725753" sldId="1909"/>
            <ac:spMk id="150" creationId="{957748DC-F999-4065-8539-B8B4DE242847}"/>
          </ac:spMkLst>
        </pc:spChg>
        <pc:spChg chg="del">
          <ac:chgData name="Daniel Guzmán" userId="4f5c549316876a9b" providerId="LiveId" clId="{2275B8E8-C380-4A7F-8B27-CAA26BA7C882}" dt="2021-07-30T13:39:47.148" v="793" actId="478"/>
          <ac:spMkLst>
            <pc:docMk/>
            <pc:sldMk cId="3091725753" sldId="1909"/>
            <ac:spMk id="151" creationId="{4A33B755-05B9-4A26-A4DD-6F20D72D2790}"/>
          </ac:spMkLst>
        </pc:spChg>
        <pc:spChg chg="del">
          <ac:chgData name="Daniel Guzmán" userId="4f5c549316876a9b" providerId="LiveId" clId="{2275B8E8-C380-4A7F-8B27-CAA26BA7C882}" dt="2021-07-30T13:38:54.881" v="720" actId="478"/>
          <ac:spMkLst>
            <pc:docMk/>
            <pc:sldMk cId="3091725753" sldId="1909"/>
            <ac:spMk id="153" creationId="{92A52750-ABEE-4AAA-86EE-5CD572834FC1}"/>
          </ac:spMkLst>
        </pc:spChg>
        <pc:grpChg chg="add mod">
          <ac:chgData name="Daniel Guzmán" userId="4f5c549316876a9b" providerId="LiveId" clId="{2275B8E8-C380-4A7F-8B27-CAA26BA7C882}" dt="2021-07-30T21:20:05.151" v="1591" actId="1037"/>
          <ac:grpSpMkLst>
            <pc:docMk/>
            <pc:sldMk cId="3091725753" sldId="1909"/>
            <ac:grpSpMk id="17" creationId="{D00E728A-D826-498C-B522-7327EAF4ABEB}"/>
          </ac:grpSpMkLst>
        </pc:grpChg>
        <pc:grpChg chg="add mod">
          <ac:chgData name="Daniel Guzmán" userId="4f5c549316876a9b" providerId="LiveId" clId="{2275B8E8-C380-4A7F-8B27-CAA26BA7C882}" dt="2021-07-30T21:20:05.151" v="1591" actId="1037"/>
          <ac:grpSpMkLst>
            <pc:docMk/>
            <pc:sldMk cId="3091725753" sldId="1909"/>
            <ac:grpSpMk id="21" creationId="{42695132-E59A-4F1F-BD9C-4EF5FBF73693}"/>
          </ac:grpSpMkLst>
        </pc:grpChg>
        <pc:grpChg chg="add mod">
          <ac:chgData name="Daniel Guzmán" userId="4f5c549316876a9b" providerId="LiveId" clId="{2275B8E8-C380-4A7F-8B27-CAA26BA7C882}" dt="2021-07-30T21:20:05.151" v="1591" actId="1037"/>
          <ac:grpSpMkLst>
            <pc:docMk/>
            <pc:sldMk cId="3091725753" sldId="1909"/>
            <ac:grpSpMk id="25" creationId="{F2B4FC44-1F53-4C3B-B97F-7B44DC29F3F6}"/>
          </ac:grpSpMkLst>
        </pc:grpChg>
        <pc:grpChg chg="del">
          <ac:chgData name="Daniel Guzmán" userId="4f5c549316876a9b" providerId="LiveId" clId="{2275B8E8-C380-4A7F-8B27-CAA26BA7C882}" dt="2021-07-30T13:39:47.148" v="793" actId="478"/>
          <ac:grpSpMkLst>
            <pc:docMk/>
            <pc:sldMk cId="3091725753" sldId="1909"/>
            <ac:grpSpMk id="143" creationId="{9B58E915-7394-426F-A2CF-8DABAA7084BF}"/>
          </ac:grpSpMkLst>
        </pc:grpChg>
        <pc:grpChg chg="del">
          <ac:chgData name="Daniel Guzmán" userId="4f5c549316876a9b" providerId="LiveId" clId="{2275B8E8-C380-4A7F-8B27-CAA26BA7C882}" dt="2021-07-30T13:39:47.148" v="793" actId="478"/>
          <ac:grpSpMkLst>
            <pc:docMk/>
            <pc:sldMk cId="3091725753" sldId="1909"/>
            <ac:grpSpMk id="147" creationId="{A2B4C719-5D09-4D06-9537-D497FD4E385F}"/>
          </ac:grpSpMkLst>
        </pc:grpChg>
        <pc:picChg chg="del">
          <ac:chgData name="Daniel Guzmán" userId="4f5c549316876a9b" providerId="LiveId" clId="{2275B8E8-C380-4A7F-8B27-CAA26BA7C882}" dt="2021-07-30T13:38:57.221" v="721" actId="478"/>
          <ac:picMkLst>
            <pc:docMk/>
            <pc:sldMk cId="3091725753" sldId="1909"/>
            <ac:picMk id="4" creationId="{25587334-0E98-4B61-911B-F1CB1B81ADC8}"/>
          </ac:picMkLst>
        </pc:picChg>
        <pc:picChg chg="add mod">
          <ac:chgData name="Daniel Guzmán" userId="4f5c549316876a9b" providerId="LiveId" clId="{2275B8E8-C380-4A7F-8B27-CAA26BA7C882}" dt="2021-07-30T21:19:21.484" v="1527"/>
          <ac:picMkLst>
            <pc:docMk/>
            <pc:sldMk cId="3091725753" sldId="1909"/>
            <ac:picMk id="28" creationId="{A4E1FE6D-83D5-4751-A94F-D8DC793FB9E2}"/>
          </ac:picMkLst>
        </pc:picChg>
      </pc:sldChg>
      <pc:sldChg chg="del">
        <pc:chgData name="Daniel Guzmán" userId="4f5c549316876a9b" providerId="LiveId" clId="{2275B8E8-C380-4A7F-8B27-CAA26BA7C882}" dt="2021-07-30T13:49:09.109" v="947" actId="47"/>
        <pc:sldMkLst>
          <pc:docMk/>
          <pc:sldMk cId="4103814681" sldId="1912"/>
        </pc:sldMkLst>
      </pc:sldChg>
      <pc:sldChg chg="del">
        <pc:chgData name="Daniel Guzmán" userId="4f5c549316876a9b" providerId="LiveId" clId="{2275B8E8-C380-4A7F-8B27-CAA26BA7C882}" dt="2021-07-30T13:49:09.109" v="947" actId="47"/>
        <pc:sldMkLst>
          <pc:docMk/>
          <pc:sldMk cId="3149289777" sldId="1915"/>
        </pc:sldMkLst>
      </pc:sldChg>
      <pc:sldChg chg="addSp delSp modSp mod">
        <pc:chgData name="Daniel Guzmán" userId="4f5c549316876a9b" providerId="LiveId" clId="{2275B8E8-C380-4A7F-8B27-CAA26BA7C882}" dt="2021-07-30T21:16:25.030" v="1389" actId="1035"/>
        <pc:sldMkLst>
          <pc:docMk/>
          <pc:sldMk cId="3264052091" sldId="1916"/>
        </pc:sldMkLst>
        <pc:spChg chg="mod">
          <ac:chgData name="Daniel Guzmán" userId="4f5c549316876a9b" providerId="LiveId" clId="{2275B8E8-C380-4A7F-8B27-CAA26BA7C882}" dt="2021-07-30T21:16:25.030" v="1389" actId="1035"/>
          <ac:spMkLst>
            <pc:docMk/>
            <pc:sldMk cId="3264052091" sldId="1916"/>
            <ac:spMk id="2" creationId="{6AD87A1C-9262-4C88-BD5C-4C849955216D}"/>
          </ac:spMkLst>
        </pc:spChg>
        <pc:spChg chg="mod">
          <ac:chgData name="Daniel Guzmán" userId="4f5c549316876a9b" providerId="LiveId" clId="{2275B8E8-C380-4A7F-8B27-CAA26BA7C882}" dt="2021-07-30T21:16:21.652" v="1384" actId="1036"/>
          <ac:spMkLst>
            <pc:docMk/>
            <pc:sldMk cId="3264052091" sldId="1916"/>
            <ac:spMk id="168" creationId="{A0A6B920-9834-464D-B183-7BEA177E45F1}"/>
          </ac:spMkLst>
        </pc:spChg>
        <pc:spChg chg="mod">
          <ac:chgData name="Daniel Guzmán" userId="4f5c549316876a9b" providerId="LiveId" clId="{2275B8E8-C380-4A7F-8B27-CAA26BA7C882}" dt="2021-07-30T12:55:19.762" v="108" actId="1038"/>
          <ac:spMkLst>
            <pc:docMk/>
            <pc:sldMk cId="3264052091" sldId="1916"/>
            <ac:spMk id="171" creationId="{D29AE7F9-C6E0-412F-B616-44051A24340A}"/>
          </ac:spMkLst>
        </pc:spChg>
        <pc:spChg chg="mod">
          <ac:chgData name="Daniel Guzmán" userId="4f5c549316876a9b" providerId="LiveId" clId="{2275B8E8-C380-4A7F-8B27-CAA26BA7C882}" dt="2021-07-30T21:16:21.652" v="1384" actId="1036"/>
          <ac:spMkLst>
            <pc:docMk/>
            <pc:sldMk cId="3264052091" sldId="1916"/>
            <ac:spMk id="251" creationId="{9532DC4E-FF4B-4CF5-847E-DBD862BE9C95}"/>
          </ac:spMkLst>
        </pc:spChg>
        <pc:spChg chg="mod">
          <ac:chgData name="Daniel Guzmán" userId="4f5c549316876a9b" providerId="LiveId" clId="{2275B8E8-C380-4A7F-8B27-CAA26BA7C882}" dt="2021-07-30T21:16:21.652" v="1384" actId="1036"/>
          <ac:spMkLst>
            <pc:docMk/>
            <pc:sldMk cId="3264052091" sldId="1916"/>
            <ac:spMk id="252" creationId="{0A60ADED-6FF8-4FFB-B1B9-07B51858C238}"/>
          </ac:spMkLst>
        </pc:spChg>
        <pc:spChg chg="mod">
          <ac:chgData name="Daniel Guzmán" userId="4f5c549316876a9b" providerId="LiveId" clId="{2275B8E8-C380-4A7F-8B27-CAA26BA7C882}" dt="2021-07-30T21:16:21.652" v="1384" actId="1036"/>
          <ac:spMkLst>
            <pc:docMk/>
            <pc:sldMk cId="3264052091" sldId="1916"/>
            <ac:spMk id="253" creationId="{1AAB2DBE-E061-42BC-8FCF-BD009C0AF36A}"/>
          </ac:spMkLst>
        </pc:spChg>
        <pc:spChg chg="mod">
          <ac:chgData name="Daniel Guzmán" userId="4f5c549316876a9b" providerId="LiveId" clId="{2275B8E8-C380-4A7F-8B27-CAA26BA7C882}" dt="2021-07-30T13:02:52.559" v="284"/>
          <ac:spMkLst>
            <pc:docMk/>
            <pc:sldMk cId="3264052091" sldId="1916"/>
            <ac:spMk id="256" creationId="{B6288192-C504-4257-99AB-2BDA9A979E95}"/>
          </ac:spMkLst>
        </pc:spChg>
        <pc:grpChg chg="mod">
          <ac:chgData name="Daniel Guzmán" userId="4f5c549316876a9b" providerId="LiveId" clId="{2275B8E8-C380-4A7F-8B27-CAA26BA7C882}" dt="2021-07-30T21:16:21.652" v="1384" actId="1036"/>
          <ac:grpSpMkLst>
            <pc:docMk/>
            <pc:sldMk cId="3264052091" sldId="1916"/>
            <ac:grpSpMk id="6" creationId="{6FB8018B-6B61-4606-B242-6DE78E32BD03}"/>
          </ac:grpSpMkLst>
        </pc:grpChg>
        <pc:grpChg chg="mod">
          <ac:chgData name="Daniel Guzmán" userId="4f5c549316876a9b" providerId="LiveId" clId="{2275B8E8-C380-4A7F-8B27-CAA26BA7C882}" dt="2021-07-30T21:16:21.652" v="1384" actId="1036"/>
          <ac:grpSpMkLst>
            <pc:docMk/>
            <pc:sldMk cId="3264052091" sldId="1916"/>
            <ac:grpSpMk id="41" creationId="{0A04ECC8-3C11-49F6-86D5-1453058AC1C2}"/>
          </ac:grpSpMkLst>
        </pc:grpChg>
        <pc:grpChg chg="mod">
          <ac:chgData name="Daniel Guzmán" userId="4f5c549316876a9b" providerId="LiveId" clId="{2275B8E8-C380-4A7F-8B27-CAA26BA7C882}" dt="2021-07-30T21:16:21.652" v="1384" actId="1036"/>
          <ac:grpSpMkLst>
            <pc:docMk/>
            <pc:sldMk cId="3264052091" sldId="1916"/>
            <ac:grpSpMk id="43" creationId="{C77AAA45-A7B0-43BC-8EAF-34F64CF22B04}"/>
          </ac:grpSpMkLst>
        </pc:grpChg>
        <pc:grpChg chg="mod">
          <ac:chgData name="Daniel Guzmán" userId="4f5c549316876a9b" providerId="LiveId" clId="{2275B8E8-C380-4A7F-8B27-CAA26BA7C882}" dt="2021-07-30T21:16:21.652" v="1384" actId="1036"/>
          <ac:grpSpMkLst>
            <pc:docMk/>
            <pc:sldMk cId="3264052091" sldId="1916"/>
            <ac:grpSpMk id="46" creationId="{BED6C40A-ECED-492D-BC4E-EB455D04CFF3}"/>
          </ac:grpSpMkLst>
        </pc:grpChg>
        <pc:grpChg chg="mod">
          <ac:chgData name="Daniel Guzmán" userId="4f5c549316876a9b" providerId="LiveId" clId="{2275B8E8-C380-4A7F-8B27-CAA26BA7C882}" dt="2021-07-30T21:16:21.652" v="1384" actId="1036"/>
          <ac:grpSpMkLst>
            <pc:docMk/>
            <pc:sldMk cId="3264052091" sldId="1916"/>
            <ac:grpSpMk id="195" creationId="{28B042C9-2EC9-4DB7-BD8A-F6428EF8A6B3}"/>
          </ac:grpSpMkLst>
        </pc:grpChg>
        <pc:grpChg chg="mod">
          <ac:chgData name="Daniel Guzmán" userId="4f5c549316876a9b" providerId="LiveId" clId="{2275B8E8-C380-4A7F-8B27-CAA26BA7C882}" dt="2021-07-30T21:16:21.652" v="1384" actId="1036"/>
          <ac:grpSpMkLst>
            <pc:docMk/>
            <pc:sldMk cId="3264052091" sldId="1916"/>
            <ac:grpSpMk id="201" creationId="{015BD7FC-07E4-4CC7-A3CB-93B1A1D581E1}"/>
          </ac:grpSpMkLst>
        </pc:grpChg>
        <pc:grpChg chg="mod">
          <ac:chgData name="Daniel Guzmán" userId="4f5c549316876a9b" providerId="LiveId" clId="{2275B8E8-C380-4A7F-8B27-CAA26BA7C882}" dt="2021-07-30T21:16:21.652" v="1384" actId="1036"/>
          <ac:grpSpMkLst>
            <pc:docMk/>
            <pc:sldMk cId="3264052091" sldId="1916"/>
            <ac:grpSpMk id="207" creationId="{E85E5074-5B5A-43DE-ADB4-D79799118155}"/>
          </ac:grpSpMkLst>
        </pc:grpChg>
        <pc:grpChg chg="mod">
          <ac:chgData name="Daniel Guzmán" userId="4f5c549316876a9b" providerId="LiveId" clId="{2275B8E8-C380-4A7F-8B27-CAA26BA7C882}" dt="2021-07-30T21:16:21.652" v="1384" actId="1036"/>
          <ac:grpSpMkLst>
            <pc:docMk/>
            <pc:sldMk cId="3264052091" sldId="1916"/>
            <ac:grpSpMk id="233" creationId="{78C22773-7EE3-4507-AD0D-758176B71564}"/>
          </ac:grpSpMkLst>
        </pc:grpChg>
        <pc:grpChg chg="mod">
          <ac:chgData name="Daniel Guzmán" userId="4f5c549316876a9b" providerId="LiveId" clId="{2275B8E8-C380-4A7F-8B27-CAA26BA7C882}" dt="2021-07-30T21:16:21.652" v="1384" actId="1036"/>
          <ac:grpSpMkLst>
            <pc:docMk/>
            <pc:sldMk cId="3264052091" sldId="1916"/>
            <ac:grpSpMk id="254" creationId="{469E1457-A8D7-4414-867A-069B4765E706}"/>
          </ac:grpSpMkLst>
        </pc:grpChg>
        <pc:picChg chg="add mod">
          <ac:chgData name="Daniel Guzmán" userId="4f5c549316876a9b" providerId="LiveId" clId="{2275B8E8-C380-4A7F-8B27-CAA26BA7C882}" dt="2021-07-30T21:16:13.950" v="1371" actId="1035"/>
          <ac:picMkLst>
            <pc:docMk/>
            <pc:sldMk cId="3264052091" sldId="1916"/>
            <ac:picMk id="8" creationId="{3C42DBB9-B911-4632-BAAE-4FD4DA8A2C31}"/>
          </ac:picMkLst>
        </pc:picChg>
        <pc:picChg chg="add del mod">
          <ac:chgData name="Daniel Guzmán" userId="4f5c549316876a9b" providerId="LiveId" clId="{2275B8E8-C380-4A7F-8B27-CAA26BA7C882}" dt="2021-07-30T21:15:51.545" v="1364" actId="478"/>
          <ac:picMkLst>
            <pc:docMk/>
            <pc:sldMk cId="3264052091" sldId="1916"/>
            <ac:picMk id="95" creationId="{C93A99A5-7FB7-48B6-9FC1-E03A4E1B800C}"/>
          </ac:picMkLst>
        </pc:picChg>
      </pc:sldChg>
      <pc:sldChg chg="del">
        <pc:chgData name="Daniel Guzmán" userId="4f5c549316876a9b" providerId="LiveId" clId="{2275B8E8-C380-4A7F-8B27-CAA26BA7C882}" dt="2021-07-30T13:49:09.109" v="947" actId="47"/>
        <pc:sldMkLst>
          <pc:docMk/>
          <pc:sldMk cId="2106318484" sldId="1917"/>
        </pc:sldMkLst>
      </pc:sldChg>
      <pc:sldChg chg="del">
        <pc:chgData name="Daniel Guzmán" userId="4f5c549316876a9b" providerId="LiveId" clId="{2275B8E8-C380-4A7F-8B27-CAA26BA7C882}" dt="2021-07-30T13:43:15.490" v="909" actId="47"/>
        <pc:sldMkLst>
          <pc:docMk/>
          <pc:sldMk cId="225241648" sldId="1928"/>
        </pc:sldMkLst>
      </pc:sldChg>
      <pc:sldChg chg="addSp delSp modSp mod modAnim">
        <pc:chgData name="Daniel Guzmán" userId="4f5c549316876a9b" providerId="LiveId" clId="{2275B8E8-C380-4A7F-8B27-CAA26BA7C882}" dt="2021-07-30T21:14:05.373" v="1346" actId="21"/>
        <pc:sldMkLst>
          <pc:docMk/>
          <pc:sldMk cId="1318446611" sldId="1936"/>
        </pc:sldMkLst>
        <pc:spChg chg="mod">
          <ac:chgData name="Daniel Guzmán" userId="4f5c549316876a9b" providerId="LiveId" clId="{2275B8E8-C380-4A7F-8B27-CAA26BA7C882}" dt="2021-07-30T12:54:28.017" v="90" actId="1036"/>
          <ac:spMkLst>
            <pc:docMk/>
            <pc:sldMk cId="1318446611" sldId="1936"/>
            <ac:spMk id="5" creationId="{D154F245-4B91-4380-868E-C0E4FC0F0108}"/>
          </ac:spMkLst>
        </pc:spChg>
        <pc:picChg chg="add del mod">
          <ac:chgData name="Daniel Guzmán" userId="4f5c549316876a9b" providerId="LiveId" clId="{2275B8E8-C380-4A7F-8B27-CAA26BA7C882}" dt="2021-07-30T21:14:05.373" v="1346" actId="21"/>
          <ac:picMkLst>
            <pc:docMk/>
            <pc:sldMk cId="1318446611" sldId="1936"/>
            <ac:picMk id="3" creationId="{45599E50-69CF-4918-AC83-6DE7B39FD417}"/>
          </ac:picMkLst>
        </pc:picChg>
      </pc:sldChg>
      <pc:sldChg chg="addSp modSp mod">
        <pc:chgData name="Daniel Guzmán" userId="4f5c549316876a9b" providerId="LiveId" clId="{2275B8E8-C380-4A7F-8B27-CAA26BA7C882}" dt="2021-07-30T21:21:42.433" v="1638" actId="1035"/>
        <pc:sldMkLst>
          <pc:docMk/>
          <pc:sldMk cId="3451334486" sldId="1937"/>
        </pc:sldMkLst>
        <pc:spChg chg="mod">
          <ac:chgData name="Daniel Guzmán" userId="4f5c549316876a9b" providerId="LiveId" clId="{2275B8E8-C380-4A7F-8B27-CAA26BA7C882}" dt="2021-07-30T13:42:54.556" v="906" actId="20577"/>
          <ac:spMkLst>
            <pc:docMk/>
            <pc:sldMk cId="3451334486" sldId="1937"/>
            <ac:spMk id="3" creationId="{F4A62D03-ED60-43FB-BD4B-6236C4B4E213}"/>
          </ac:spMkLst>
        </pc:spChg>
        <pc:spChg chg="mod">
          <ac:chgData name="Daniel Guzmán" userId="4f5c549316876a9b" providerId="LiveId" clId="{2275B8E8-C380-4A7F-8B27-CAA26BA7C882}" dt="2021-07-30T13:47:20.442" v="913"/>
          <ac:spMkLst>
            <pc:docMk/>
            <pc:sldMk cId="3451334486" sldId="1937"/>
            <ac:spMk id="7" creationId="{5B9B2127-A54C-46CB-9758-47851F2BA532}"/>
          </ac:spMkLst>
        </pc:spChg>
        <pc:spChg chg="mod">
          <ac:chgData name="Daniel Guzmán" userId="4f5c549316876a9b" providerId="LiveId" clId="{2275B8E8-C380-4A7F-8B27-CAA26BA7C882}" dt="2021-07-30T13:47:30.990" v="916"/>
          <ac:spMkLst>
            <pc:docMk/>
            <pc:sldMk cId="3451334486" sldId="1937"/>
            <ac:spMk id="10" creationId="{2FAF2B22-2C97-4DE5-A459-819C44EB1C14}"/>
          </ac:spMkLst>
        </pc:spChg>
        <pc:spChg chg="mod">
          <ac:chgData name="Daniel Guzmán" userId="4f5c549316876a9b" providerId="LiveId" clId="{2275B8E8-C380-4A7F-8B27-CAA26BA7C882}" dt="2021-07-30T13:47:40.611" v="919"/>
          <ac:spMkLst>
            <pc:docMk/>
            <pc:sldMk cId="3451334486" sldId="1937"/>
            <ac:spMk id="13" creationId="{474474DD-BE0C-4FD7-9519-EAE405FECD5C}"/>
          </ac:spMkLst>
        </pc:spChg>
        <pc:spChg chg="add mod">
          <ac:chgData name="Daniel Guzmán" userId="4f5c549316876a9b" providerId="LiveId" clId="{2275B8E8-C380-4A7F-8B27-CAA26BA7C882}" dt="2021-07-30T21:21:42.433" v="1638" actId="1035"/>
          <ac:spMkLst>
            <pc:docMk/>
            <pc:sldMk cId="3451334486" sldId="1937"/>
            <ac:spMk id="20" creationId="{78DD926E-357C-4D06-9C38-CD38065CF300}"/>
          </ac:spMkLst>
        </pc:spChg>
        <pc:spChg chg="mod">
          <ac:chgData name="Daniel Guzmán" userId="4f5c549316876a9b" providerId="LiveId" clId="{2275B8E8-C380-4A7F-8B27-CAA26BA7C882}" dt="2021-07-30T13:43:02.892" v="908" actId="14100"/>
          <ac:spMkLst>
            <pc:docMk/>
            <pc:sldMk cId="3451334486" sldId="1937"/>
            <ac:spMk id="21" creationId="{85D49E25-B898-448D-A670-746BB3349385}"/>
          </ac:spMkLst>
        </pc:spChg>
        <pc:spChg chg="add mod">
          <ac:chgData name="Daniel Guzmán" userId="4f5c549316876a9b" providerId="LiveId" clId="{2275B8E8-C380-4A7F-8B27-CAA26BA7C882}" dt="2021-07-30T21:21:35.784" v="1624" actId="1036"/>
          <ac:spMkLst>
            <pc:docMk/>
            <pc:sldMk cId="3451334486" sldId="1937"/>
            <ac:spMk id="23" creationId="{EA5AE79C-6C40-4B3D-A7E8-118A9472A31C}"/>
          </ac:spMkLst>
        </pc:spChg>
        <pc:grpChg chg="mod">
          <ac:chgData name="Daniel Guzmán" userId="4f5c549316876a9b" providerId="LiveId" clId="{2275B8E8-C380-4A7F-8B27-CAA26BA7C882}" dt="2021-07-30T21:21:30.534" v="1610" actId="1036"/>
          <ac:grpSpMkLst>
            <pc:docMk/>
            <pc:sldMk cId="3451334486" sldId="1937"/>
            <ac:grpSpMk id="22" creationId="{899F047B-7EAA-4D75-AD00-F1DE3AFD895C}"/>
          </ac:grpSpMkLst>
        </pc:grpChg>
        <pc:picChg chg="add mod">
          <ac:chgData name="Daniel Guzmán" userId="4f5c549316876a9b" providerId="LiveId" clId="{2275B8E8-C380-4A7F-8B27-CAA26BA7C882}" dt="2021-07-30T21:20:14.958" v="1592"/>
          <ac:picMkLst>
            <pc:docMk/>
            <pc:sldMk cId="3451334486" sldId="1937"/>
            <ac:picMk id="24" creationId="{EE5261F7-AEED-4EC2-A23A-263687E5E5A8}"/>
          </ac:picMkLst>
        </pc:picChg>
      </pc:sldChg>
      <pc:sldChg chg="del">
        <pc:chgData name="Daniel Guzmán" userId="4f5c549316876a9b" providerId="LiveId" clId="{2275B8E8-C380-4A7F-8B27-CAA26BA7C882}" dt="2021-07-30T13:49:09.109" v="947" actId="47"/>
        <pc:sldMkLst>
          <pc:docMk/>
          <pc:sldMk cId="1423601808" sldId="1947"/>
        </pc:sldMkLst>
      </pc:sldChg>
      <pc:sldChg chg="del">
        <pc:chgData name="Daniel Guzmán" userId="4f5c549316876a9b" providerId="LiveId" clId="{2275B8E8-C380-4A7F-8B27-CAA26BA7C882}" dt="2021-07-30T13:43:17.034" v="910" actId="47"/>
        <pc:sldMkLst>
          <pc:docMk/>
          <pc:sldMk cId="1736348540" sldId="1975"/>
        </pc:sldMkLst>
      </pc:sldChg>
      <pc:sldChg chg="del">
        <pc:chgData name="Daniel Guzmán" userId="4f5c549316876a9b" providerId="LiveId" clId="{2275B8E8-C380-4A7F-8B27-CAA26BA7C882}" dt="2021-07-30T13:11:58.177" v="479" actId="47"/>
        <pc:sldMkLst>
          <pc:docMk/>
          <pc:sldMk cId="1183235401" sldId="1984"/>
        </pc:sldMkLst>
      </pc:sldChg>
      <pc:sldChg chg="del">
        <pc:chgData name="Daniel Guzmán" userId="4f5c549316876a9b" providerId="LiveId" clId="{2275B8E8-C380-4A7F-8B27-CAA26BA7C882}" dt="2021-07-30T13:49:09.109" v="947" actId="47"/>
        <pc:sldMkLst>
          <pc:docMk/>
          <pc:sldMk cId="1956449399" sldId="2007"/>
        </pc:sldMkLst>
      </pc:sldChg>
      <pc:sldChg chg="del">
        <pc:chgData name="Daniel Guzmán" userId="4f5c549316876a9b" providerId="LiveId" clId="{2275B8E8-C380-4A7F-8B27-CAA26BA7C882}" dt="2021-07-30T13:49:09.109" v="947" actId="47"/>
        <pc:sldMkLst>
          <pc:docMk/>
          <pc:sldMk cId="1507612691" sldId="2055"/>
        </pc:sldMkLst>
      </pc:sldChg>
      <pc:sldChg chg="del">
        <pc:chgData name="Daniel Guzmán" userId="4f5c549316876a9b" providerId="LiveId" clId="{2275B8E8-C380-4A7F-8B27-CAA26BA7C882}" dt="2021-07-30T13:49:09.109" v="947" actId="47"/>
        <pc:sldMkLst>
          <pc:docMk/>
          <pc:sldMk cId="2616811539" sldId="2065"/>
        </pc:sldMkLst>
      </pc:sldChg>
      <pc:sldChg chg="del">
        <pc:chgData name="Daniel Guzmán" userId="4f5c549316876a9b" providerId="LiveId" clId="{2275B8E8-C380-4A7F-8B27-CAA26BA7C882}" dt="2021-07-30T13:49:09.109" v="947" actId="47"/>
        <pc:sldMkLst>
          <pc:docMk/>
          <pc:sldMk cId="951555356" sldId="2092"/>
        </pc:sldMkLst>
      </pc:sldChg>
      <pc:sldChg chg="del">
        <pc:chgData name="Daniel Guzmán" userId="4f5c549316876a9b" providerId="LiveId" clId="{2275B8E8-C380-4A7F-8B27-CAA26BA7C882}" dt="2021-07-30T13:49:09.109" v="947" actId="47"/>
        <pc:sldMkLst>
          <pc:docMk/>
          <pc:sldMk cId="692917804" sldId="2095"/>
        </pc:sldMkLst>
      </pc:sldChg>
      <pc:sldChg chg="addSp delSp modSp mod delAnim modAnim">
        <pc:chgData name="Daniel Guzmán" userId="4f5c549316876a9b" providerId="LiveId" clId="{2275B8E8-C380-4A7F-8B27-CAA26BA7C882}" dt="2021-07-30T21:17:08.728" v="1442" actId="1035"/>
        <pc:sldMkLst>
          <pc:docMk/>
          <pc:sldMk cId="3960416197" sldId="2096"/>
        </pc:sldMkLst>
        <pc:spChg chg="mod">
          <ac:chgData name="Daniel Guzmán" userId="4f5c549316876a9b" providerId="LiveId" clId="{2275B8E8-C380-4A7F-8B27-CAA26BA7C882}" dt="2021-07-30T21:16:46.522" v="1414" actId="1036"/>
          <ac:spMkLst>
            <pc:docMk/>
            <pc:sldMk cId="3960416197" sldId="2096"/>
            <ac:spMk id="3" creationId="{0B116295-8686-412C-85C9-E90E9337CBAC}"/>
          </ac:spMkLst>
        </pc:spChg>
        <pc:spChg chg="add del mod">
          <ac:chgData name="Daniel Guzmán" userId="4f5c549316876a9b" providerId="LiveId" clId="{2275B8E8-C380-4A7F-8B27-CAA26BA7C882}" dt="2021-07-30T13:05:49.532" v="423" actId="478"/>
          <ac:spMkLst>
            <pc:docMk/>
            <pc:sldMk cId="3960416197" sldId="2096"/>
            <ac:spMk id="4" creationId="{204D3A8A-6EE0-4E0E-A521-7C8853EF38B3}"/>
          </ac:spMkLst>
        </pc:spChg>
        <pc:spChg chg="del">
          <ac:chgData name="Daniel Guzmán" userId="4f5c549316876a9b" providerId="LiveId" clId="{2275B8E8-C380-4A7F-8B27-CAA26BA7C882}" dt="2021-07-30T13:06:01.003" v="426" actId="478"/>
          <ac:spMkLst>
            <pc:docMk/>
            <pc:sldMk cId="3960416197" sldId="2096"/>
            <ac:spMk id="10" creationId="{924EC6D3-EB6D-4847-BC46-AF15752AC509}"/>
          </ac:spMkLst>
        </pc:spChg>
        <pc:spChg chg="del">
          <ac:chgData name="Daniel Guzmán" userId="4f5c549316876a9b" providerId="LiveId" clId="{2275B8E8-C380-4A7F-8B27-CAA26BA7C882}" dt="2021-07-30T13:05:57.738" v="425" actId="478"/>
          <ac:spMkLst>
            <pc:docMk/>
            <pc:sldMk cId="3960416197" sldId="2096"/>
            <ac:spMk id="13" creationId="{530A3CDA-BD2A-41A9-BFC6-AF9638F860A9}"/>
          </ac:spMkLst>
        </pc:spChg>
        <pc:spChg chg="mod">
          <ac:chgData name="Daniel Guzmán" userId="4f5c549316876a9b" providerId="LiveId" clId="{2275B8E8-C380-4A7F-8B27-CAA26BA7C882}" dt="2021-07-30T21:16:55.974" v="1433" actId="1038"/>
          <ac:spMkLst>
            <pc:docMk/>
            <pc:sldMk cId="3960416197" sldId="2096"/>
            <ac:spMk id="14" creationId="{8502E4B7-149F-47BF-A1E0-041EA458E285}"/>
          </ac:spMkLst>
        </pc:spChg>
        <pc:spChg chg="mod">
          <ac:chgData name="Daniel Guzmán" userId="4f5c549316876a9b" providerId="LiveId" clId="{2275B8E8-C380-4A7F-8B27-CAA26BA7C882}" dt="2021-07-30T21:17:08.728" v="1442" actId="1035"/>
          <ac:spMkLst>
            <pc:docMk/>
            <pc:sldMk cId="3960416197" sldId="2096"/>
            <ac:spMk id="15" creationId="{69CEA357-D512-4368-AB02-EBA5C2C47CFF}"/>
          </ac:spMkLst>
        </pc:spChg>
        <pc:spChg chg="del">
          <ac:chgData name="Daniel Guzmán" userId="4f5c549316876a9b" providerId="LiveId" clId="{2275B8E8-C380-4A7F-8B27-CAA26BA7C882}" dt="2021-07-30T13:04:22.970" v="405" actId="478"/>
          <ac:spMkLst>
            <pc:docMk/>
            <pc:sldMk cId="3960416197" sldId="2096"/>
            <ac:spMk id="16" creationId="{649DCC15-84A0-40FF-9A6D-B53F511E0218}"/>
          </ac:spMkLst>
        </pc:spChg>
        <pc:spChg chg="del">
          <ac:chgData name="Daniel Guzmán" userId="4f5c549316876a9b" providerId="LiveId" clId="{2275B8E8-C380-4A7F-8B27-CAA26BA7C882}" dt="2021-07-30T13:05:53.912" v="424" actId="478"/>
          <ac:spMkLst>
            <pc:docMk/>
            <pc:sldMk cId="3960416197" sldId="2096"/>
            <ac:spMk id="19" creationId="{3A3B467C-B30B-4B1E-AFCA-D48BF0DD8F83}"/>
          </ac:spMkLst>
        </pc:spChg>
        <pc:grpChg chg="add mod">
          <ac:chgData name="Daniel Guzmán" userId="4f5c549316876a9b" providerId="LiveId" clId="{2275B8E8-C380-4A7F-8B27-CAA26BA7C882}" dt="2021-07-30T21:16:55.974" v="1433" actId="1038"/>
          <ac:grpSpMkLst>
            <pc:docMk/>
            <pc:sldMk cId="3960416197" sldId="2096"/>
            <ac:grpSpMk id="9" creationId="{9F7FB914-BF3A-4F28-9282-DCF0A6D0CAE4}"/>
          </ac:grpSpMkLst>
        </pc:grpChg>
        <pc:picChg chg="del">
          <ac:chgData name="Daniel Guzmán" userId="4f5c549316876a9b" providerId="LiveId" clId="{2275B8E8-C380-4A7F-8B27-CAA26BA7C882}" dt="2021-07-30T13:05:41.263" v="421" actId="478"/>
          <ac:picMkLst>
            <pc:docMk/>
            <pc:sldMk cId="3960416197" sldId="2096"/>
            <ac:picMk id="7" creationId="{4CCBE35F-1222-4DAF-8AE8-85949651C8EC}"/>
          </ac:picMkLst>
        </pc:picChg>
        <pc:picChg chg="mod">
          <ac:chgData name="Daniel Guzmán" userId="4f5c549316876a9b" providerId="LiveId" clId="{2275B8E8-C380-4A7F-8B27-CAA26BA7C882}" dt="2021-07-30T21:16:55.974" v="1433" actId="1038"/>
          <ac:picMkLst>
            <pc:docMk/>
            <pc:sldMk cId="3960416197" sldId="2096"/>
            <ac:picMk id="12" creationId="{82A6EBA3-5BE3-4713-A3EA-AA2085663F4B}"/>
          </ac:picMkLst>
        </pc:picChg>
        <pc:picChg chg="add mod">
          <ac:chgData name="Daniel Guzmán" userId="4f5c549316876a9b" providerId="LiveId" clId="{2275B8E8-C380-4A7F-8B27-CAA26BA7C882}" dt="2021-07-30T21:16:37.547" v="1390"/>
          <ac:picMkLst>
            <pc:docMk/>
            <pc:sldMk cId="3960416197" sldId="2096"/>
            <ac:picMk id="13" creationId="{875880BC-2C5F-4A6F-9CC1-B59D2397D377}"/>
          </ac:picMkLst>
        </pc:picChg>
        <pc:picChg chg="add mod">
          <ac:chgData name="Daniel Guzmán" userId="4f5c549316876a9b" providerId="LiveId" clId="{2275B8E8-C380-4A7F-8B27-CAA26BA7C882}" dt="2021-07-30T21:16:46.522" v="1414" actId="1036"/>
          <ac:picMkLst>
            <pc:docMk/>
            <pc:sldMk cId="3960416197" sldId="2096"/>
            <ac:picMk id="17" creationId="{1FE9B0B1-A601-492C-B795-EE14BD612913}"/>
          </ac:picMkLst>
        </pc:picChg>
        <pc:picChg chg="add del mod">
          <ac:chgData name="Daniel Guzmán" userId="4f5c549316876a9b" providerId="LiveId" clId="{2275B8E8-C380-4A7F-8B27-CAA26BA7C882}" dt="2021-07-30T13:08:04.345" v="474" actId="478"/>
          <ac:picMkLst>
            <pc:docMk/>
            <pc:sldMk cId="3960416197" sldId="2096"/>
            <ac:picMk id="18" creationId="{2B3FBF3C-7AE6-4E63-BE5C-93250AFC6F11}"/>
          </ac:picMkLst>
        </pc:picChg>
        <pc:picChg chg="add mod">
          <ac:chgData name="Daniel Guzmán" userId="4f5c549316876a9b" providerId="LiveId" clId="{2275B8E8-C380-4A7F-8B27-CAA26BA7C882}" dt="2021-07-30T21:16:46.522" v="1414" actId="1036"/>
          <ac:picMkLst>
            <pc:docMk/>
            <pc:sldMk cId="3960416197" sldId="2096"/>
            <ac:picMk id="20" creationId="{4DDE6AFE-0E93-4F8B-BB2D-4734ED680AEE}"/>
          </ac:picMkLst>
        </pc:picChg>
        <pc:picChg chg="add mod">
          <ac:chgData name="Daniel Guzmán" userId="4f5c549316876a9b" providerId="LiveId" clId="{2275B8E8-C380-4A7F-8B27-CAA26BA7C882}" dt="2021-07-30T21:16:46.522" v="1414" actId="1036"/>
          <ac:picMkLst>
            <pc:docMk/>
            <pc:sldMk cId="3960416197" sldId="2096"/>
            <ac:picMk id="21" creationId="{26187A21-D215-49A5-BEAF-AB17A0F09C0A}"/>
          </ac:picMkLst>
        </pc:picChg>
        <pc:cxnChg chg="mod">
          <ac:chgData name="Daniel Guzmán" userId="4f5c549316876a9b" providerId="LiveId" clId="{2275B8E8-C380-4A7F-8B27-CAA26BA7C882}" dt="2021-07-30T21:16:55.974" v="1433" actId="1038"/>
          <ac:cxnSpMkLst>
            <pc:docMk/>
            <pc:sldMk cId="3960416197" sldId="2096"/>
            <ac:cxnSpMk id="11" creationId="{061AB356-1697-4DE2-AA2D-CB0030F5B324}"/>
          </ac:cxnSpMkLst>
        </pc:cxnChg>
      </pc:sldChg>
      <pc:sldChg chg="del">
        <pc:chgData name="Daniel Guzmán" userId="4f5c549316876a9b" providerId="LiveId" clId="{2275B8E8-C380-4A7F-8B27-CAA26BA7C882}" dt="2021-07-30T13:49:09.109" v="947" actId="47"/>
        <pc:sldMkLst>
          <pc:docMk/>
          <pc:sldMk cId="4076560183" sldId="2097"/>
        </pc:sldMkLst>
      </pc:sldChg>
      <pc:sldChg chg="add del setBg">
        <pc:chgData name="Daniel Guzmán" userId="4f5c549316876a9b" providerId="LiveId" clId="{2275B8E8-C380-4A7F-8B27-CAA26BA7C882}" dt="2021-07-30T20:50:57.002" v="949" actId="47"/>
        <pc:sldMkLst>
          <pc:docMk/>
          <pc:sldMk cId="4255706067" sldId="2097"/>
        </pc:sldMkLst>
      </pc:sldChg>
      <pc:sldChg chg="del">
        <pc:chgData name="Daniel Guzmán" userId="4f5c549316876a9b" providerId="LiveId" clId="{2275B8E8-C380-4A7F-8B27-CAA26BA7C882}" dt="2021-07-30T13:49:09.109" v="947" actId="47"/>
        <pc:sldMkLst>
          <pc:docMk/>
          <pc:sldMk cId="2776271094" sldId="2098"/>
        </pc:sldMkLst>
      </pc:sldChg>
      <pc:sldMasterChg chg="delSldLayout">
        <pc:chgData name="Daniel Guzmán" userId="4f5c549316876a9b" providerId="LiveId" clId="{2275B8E8-C380-4A7F-8B27-CAA26BA7C882}" dt="2021-07-30T21:15:20.303" v="1363" actId="47"/>
        <pc:sldMasterMkLst>
          <pc:docMk/>
          <pc:sldMasterMk cId="2936747589" sldId="2147483794"/>
        </pc:sldMasterMkLst>
        <pc:sldLayoutChg chg="del">
          <pc:chgData name="Daniel Guzmán" userId="4f5c549316876a9b" providerId="LiveId" clId="{2275B8E8-C380-4A7F-8B27-CAA26BA7C882}" dt="2021-07-30T13:49:09.109" v="947" actId="47"/>
          <pc:sldLayoutMkLst>
            <pc:docMk/>
            <pc:sldMasterMk cId="2936747589" sldId="2147483794"/>
            <pc:sldLayoutMk cId="2637843434" sldId="2147484014"/>
          </pc:sldLayoutMkLst>
        </pc:sldLayoutChg>
        <pc:sldLayoutChg chg="del">
          <pc:chgData name="Daniel Guzmán" userId="4f5c549316876a9b" providerId="LiveId" clId="{2275B8E8-C380-4A7F-8B27-CAA26BA7C882}" dt="2021-07-30T21:15:20.303" v="1363" actId="47"/>
          <pc:sldLayoutMkLst>
            <pc:docMk/>
            <pc:sldMasterMk cId="2936747589" sldId="2147483794"/>
            <pc:sldLayoutMk cId="508564464" sldId="2147484085"/>
          </pc:sldLayoutMkLst>
        </pc:sldLayoutChg>
        <pc:sldLayoutChg chg="del">
          <pc:chgData name="Daniel Guzmán" userId="4f5c549316876a9b" providerId="LiveId" clId="{2275B8E8-C380-4A7F-8B27-CAA26BA7C882}" dt="2021-07-30T13:49:09.109" v="947" actId="47"/>
          <pc:sldLayoutMkLst>
            <pc:docMk/>
            <pc:sldMasterMk cId="2936747589" sldId="2147483794"/>
            <pc:sldLayoutMk cId="1084850033" sldId="2147484087"/>
          </pc:sldLayoutMkLst>
        </pc:sldLayoutChg>
      </pc:sldMasterChg>
      <pc:sldMasterChg chg="delSldLayout">
        <pc:chgData name="Daniel Guzmán" userId="4f5c549316876a9b" providerId="LiveId" clId="{2275B8E8-C380-4A7F-8B27-CAA26BA7C882}" dt="2021-07-30T13:49:09.109" v="947" actId="47"/>
        <pc:sldMasterMkLst>
          <pc:docMk/>
          <pc:sldMasterMk cId="4046808195" sldId="2147484017"/>
        </pc:sldMasterMkLst>
        <pc:sldLayoutChg chg="del">
          <pc:chgData name="Daniel Guzmán" userId="4f5c549316876a9b" providerId="LiveId" clId="{2275B8E8-C380-4A7F-8B27-CAA26BA7C882}" dt="2021-07-30T13:49:09.109" v="947" actId="47"/>
          <pc:sldLayoutMkLst>
            <pc:docMk/>
            <pc:sldMasterMk cId="4046808195" sldId="2147484017"/>
            <pc:sldLayoutMk cId="8947586" sldId="2147484092"/>
          </pc:sldLayoutMkLst>
        </pc:sldLayoutChg>
        <pc:sldLayoutChg chg="del">
          <pc:chgData name="Daniel Guzmán" userId="4f5c549316876a9b" providerId="LiveId" clId="{2275B8E8-C380-4A7F-8B27-CAA26BA7C882}" dt="2021-07-30T13:49:09.109" v="947" actId="47"/>
          <pc:sldLayoutMkLst>
            <pc:docMk/>
            <pc:sldMasterMk cId="4046808195" sldId="2147484017"/>
            <pc:sldLayoutMk cId="3785170583" sldId="2147484093"/>
          </pc:sldLayoutMkLst>
        </pc:sldLayoutChg>
      </pc:sldMasterChg>
    </pc:docChg>
  </pc:docChgLst>
  <pc:docChgLst>
    <pc:chgData name="Daniel Guzmán" userId="4f5c549316876a9b" providerId="LiveId" clId="{F3EA3355-F798-4648-8C0A-87CDE974B605}"/>
    <pc:docChg chg="undo redo custSel addSld delSld modSld sldOrd addMainMaster delMainMaster modMainMaster addSection delSection modSection">
      <pc:chgData name="Daniel Guzmán" userId="4f5c549316876a9b" providerId="LiveId" clId="{F3EA3355-F798-4648-8C0A-87CDE974B605}" dt="2021-04-26T18:14:01.447" v="12735"/>
      <pc:docMkLst>
        <pc:docMk/>
      </pc:docMkLst>
      <pc:sldChg chg="del">
        <pc:chgData name="Daniel Guzmán" userId="4f5c549316876a9b" providerId="LiveId" clId="{F3EA3355-F798-4648-8C0A-87CDE974B605}" dt="2021-04-26T12:04:19.676" v="7257" actId="47"/>
        <pc:sldMkLst>
          <pc:docMk/>
          <pc:sldMk cId="2225268327" sldId="256"/>
        </pc:sldMkLst>
      </pc:sldChg>
      <pc:sldChg chg="add del">
        <pc:chgData name="Daniel Guzmán" userId="4f5c549316876a9b" providerId="LiveId" clId="{F3EA3355-F798-4648-8C0A-87CDE974B605}" dt="2021-04-26T12:00:02.504" v="7254" actId="47"/>
        <pc:sldMkLst>
          <pc:docMk/>
          <pc:sldMk cId="0" sldId="257"/>
        </pc:sldMkLst>
      </pc:sldChg>
      <pc:sldChg chg="del">
        <pc:chgData name="Daniel Guzmán" userId="4f5c549316876a9b" providerId="LiveId" clId="{F3EA3355-F798-4648-8C0A-87CDE974B605}" dt="2021-04-26T12:04:17.291" v="7255" actId="47"/>
        <pc:sldMkLst>
          <pc:docMk/>
          <pc:sldMk cId="1387835317" sldId="258"/>
        </pc:sldMkLst>
      </pc:sldChg>
      <pc:sldChg chg="modSp add del mod ord">
        <pc:chgData name="Daniel Guzmán" userId="4f5c549316876a9b" providerId="LiveId" clId="{F3EA3355-F798-4648-8C0A-87CDE974B605}" dt="2021-04-26T13:32:54.353" v="9111" actId="47"/>
        <pc:sldMkLst>
          <pc:docMk/>
          <pc:sldMk cId="0" sldId="267"/>
        </pc:sldMkLst>
        <pc:spChg chg="mod">
          <ac:chgData name="Daniel Guzmán" userId="4f5c549316876a9b" providerId="LiveId" clId="{F3EA3355-F798-4648-8C0A-87CDE974B605}" dt="2021-04-26T13:07:14.824" v="9008" actId="1076"/>
          <ac:spMkLst>
            <pc:docMk/>
            <pc:sldMk cId="0" sldId="267"/>
            <ac:spMk id="7" creationId="{64323FD2-153A-461C-A360-78687CD888E3}"/>
          </ac:spMkLst>
        </pc:spChg>
        <pc:spChg chg="mod">
          <ac:chgData name="Daniel Guzmán" userId="4f5c549316876a9b" providerId="LiveId" clId="{F3EA3355-F798-4648-8C0A-87CDE974B605}" dt="2021-04-26T12:31:30.803" v="8832" actId="1076"/>
          <ac:spMkLst>
            <pc:docMk/>
            <pc:sldMk cId="0" sldId="267"/>
            <ac:spMk id="142" creationId="{00000000-0000-0000-0000-000000000000}"/>
          </ac:spMkLst>
        </pc:spChg>
        <pc:spChg chg="mod">
          <ac:chgData name="Daniel Guzmán" userId="4f5c549316876a9b" providerId="LiveId" clId="{F3EA3355-F798-4648-8C0A-87CDE974B605}" dt="2021-04-26T12:32:33.930" v="8869" actId="1035"/>
          <ac:spMkLst>
            <pc:docMk/>
            <pc:sldMk cId="0" sldId="267"/>
            <ac:spMk id="144" creationId="{00000000-0000-0000-0000-000000000000}"/>
          </ac:spMkLst>
        </pc:spChg>
        <pc:spChg chg="mod">
          <ac:chgData name="Daniel Guzmán" userId="4f5c549316876a9b" providerId="LiveId" clId="{F3EA3355-F798-4648-8C0A-87CDE974B605}" dt="2021-04-26T12:32:33.930" v="8869" actId="1035"/>
          <ac:spMkLst>
            <pc:docMk/>
            <pc:sldMk cId="0" sldId="267"/>
            <ac:spMk id="145" creationId="{00000000-0000-0000-0000-000000000000}"/>
          </ac:spMkLst>
        </pc:spChg>
        <pc:spChg chg="mod">
          <ac:chgData name="Daniel Guzmán" userId="4f5c549316876a9b" providerId="LiveId" clId="{F3EA3355-F798-4648-8C0A-87CDE974B605}" dt="2021-04-26T12:32:33.930" v="8869" actId="1035"/>
          <ac:spMkLst>
            <pc:docMk/>
            <pc:sldMk cId="0" sldId="267"/>
            <ac:spMk id="146" creationId="{00000000-0000-0000-0000-000000000000}"/>
          </ac:spMkLst>
        </pc:spChg>
      </pc:sldChg>
      <pc:sldChg chg="modSp add del">
        <pc:chgData name="Daniel Guzmán" userId="4f5c549316876a9b" providerId="LiveId" clId="{F3EA3355-F798-4648-8C0A-87CDE974B605}" dt="2021-04-26T03:36:38.031" v="6802" actId="47"/>
        <pc:sldMkLst>
          <pc:docMk/>
          <pc:sldMk cId="2985017609" sldId="281"/>
        </pc:sldMkLst>
        <pc:graphicFrameChg chg="mod">
          <ac:chgData name="Daniel Guzmán" userId="4f5c549316876a9b" providerId="LiveId" clId="{F3EA3355-F798-4648-8C0A-87CDE974B605}" dt="2021-04-26T03:07:57.122" v="5970"/>
          <ac:graphicFrameMkLst>
            <pc:docMk/>
            <pc:sldMk cId="2985017609" sldId="281"/>
            <ac:graphicFrameMk id="12" creationId="{00000000-0000-0000-0000-000000000000}"/>
          </ac:graphicFrameMkLst>
        </pc:graphicFrameChg>
      </pc:sldChg>
      <pc:sldChg chg="add del">
        <pc:chgData name="Daniel Guzmán" userId="4f5c549316876a9b" providerId="LiveId" clId="{F3EA3355-F798-4648-8C0A-87CDE974B605}" dt="2021-04-26T03:17:35.903" v="6329" actId="47"/>
        <pc:sldMkLst>
          <pc:docMk/>
          <pc:sldMk cId="2364294975" sldId="282"/>
        </pc:sldMkLst>
      </pc:sldChg>
      <pc:sldChg chg="modSp add del mod">
        <pc:chgData name="Daniel Guzmán" userId="4f5c549316876a9b" providerId="LiveId" clId="{F3EA3355-F798-4648-8C0A-87CDE974B605}" dt="2021-04-26T02:57:16.738" v="5897" actId="47"/>
        <pc:sldMkLst>
          <pc:docMk/>
          <pc:sldMk cId="4178830167" sldId="283"/>
        </pc:sldMkLst>
        <pc:spChg chg="mod">
          <ac:chgData name="Daniel Guzmán" userId="4f5c549316876a9b" providerId="LiveId" clId="{F3EA3355-F798-4648-8C0A-87CDE974B605}" dt="2021-04-26T02:55:37.862" v="5896" actId="27636"/>
          <ac:spMkLst>
            <pc:docMk/>
            <pc:sldMk cId="4178830167" sldId="283"/>
            <ac:spMk id="7" creationId="{00000000-0000-0000-0000-000000000000}"/>
          </ac:spMkLst>
        </pc:spChg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623386957" sldId="284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529484193" sldId="286"/>
        </pc:sldMkLst>
      </pc:sldChg>
      <pc:sldChg chg="add del">
        <pc:chgData name="Daniel Guzmán" userId="4f5c549316876a9b" providerId="LiveId" clId="{F3EA3355-F798-4648-8C0A-87CDE974B605}" dt="2021-04-26T14:32:30.127" v="9611" actId="47"/>
        <pc:sldMkLst>
          <pc:docMk/>
          <pc:sldMk cId="1789359242" sldId="289"/>
        </pc:sldMkLst>
      </pc:sldChg>
      <pc:sldChg chg="delSp modSp add del mod ord">
        <pc:chgData name="Daniel Guzmán" userId="4f5c549316876a9b" providerId="LiveId" clId="{F3EA3355-F798-4648-8C0A-87CDE974B605}" dt="2021-04-26T17:26:00.074" v="11669" actId="47"/>
        <pc:sldMkLst>
          <pc:docMk/>
          <pc:sldMk cId="1106606341" sldId="290"/>
        </pc:sldMkLst>
        <pc:spChg chg="mod">
          <ac:chgData name="Daniel Guzmán" userId="4f5c549316876a9b" providerId="LiveId" clId="{F3EA3355-F798-4648-8C0A-87CDE974B605}" dt="2021-04-26T17:22:32.079" v="11581" actId="21"/>
          <ac:spMkLst>
            <pc:docMk/>
            <pc:sldMk cId="1106606341" sldId="290"/>
            <ac:spMk id="9" creationId="{90E51B8C-1AA0-478D-A8A2-6FA7053C1FFE}"/>
          </ac:spMkLst>
        </pc:spChg>
        <pc:spChg chg="mod">
          <ac:chgData name="Daniel Guzmán" userId="4f5c549316876a9b" providerId="LiveId" clId="{F3EA3355-F798-4648-8C0A-87CDE974B605}" dt="2021-04-26T17:22:47.469" v="11589" actId="1076"/>
          <ac:spMkLst>
            <pc:docMk/>
            <pc:sldMk cId="1106606341" sldId="290"/>
            <ac:spMk id="12" creationId="{FFE409AE-AA3F-4377-98CA-671DFE3FC525}"/>
          </ac:spMkLst>
        </pc:spChg>
        <pc:picChg chg="del">
          <ac:chgData name="Daniel Guzmán" userId="4f5c549316876a9b" providerId="LiveId" clId="{F3EA3355-F798-4648-8C0A-87CDE974B605}" dt="2021-04-26T17:24:48.285" v="11654" actId="21"/>
          <ac:picMkLst>
            <pc:docMk/>
            <pc:sldMk cId="1106606341" sldId="290"/>
            <ac:picMk id="7" creationId="{209790BD-1AF8-4522-9059-0766E89B1C7D}"/>
          </ac:picMkLst>
        </pc:picChg>
      </pc:sldChg>
      <pc:sldChg chg="add del modNotesTx">
        <pc:chgData name="Daniel Guzmán" userId="4f5c549316876a9b" providerId="LiveId" clId="{F3EA3355-F798-4648-8C0A-87CDE974B605}" dt="2021-04-26T14:32:45.448" v="9612" actId="47"/>
        <pc:sldMkLst>
          <pc:docMk/>
          <pc:sldMk cId="1202802614" sldId="291"/>
        </pc:sldMkLst>
      </pc:sldChg>
      <pc:sldChg chg="add del">
        <pc:chgData name="Daniel Guzmán" userId="4f5c549316876a9b" providerId="LiveId" clId="{F3EA3355-F798-4648-8C0A-87CDE974B605}" dt="2021-04-26T14:03:20.307" v="9378" actId="47"/>
        <pc:sldMkLst>
          <pc:docMk/>
          <pc:sldMk cId="3412749105" sldId="292"/>
        </pc:sldMkLst>
      </pc:sldChg>
      <pc:sldChg chg="del">
        <pc:chgData name="Daniel Guzmán" userId="4f5c549316876a9b" providerId="LiveId" clId="{F3EA3355-F798-4648-8C0A-87CDE974B605}" dt="2021-04-26T12:14:27.327" v="7727" actId="47"/>
        <pc:sldMkLst>
          <pc:docMk/>
          <pc:sldMk cId="2406392319" sldId="293"/>
        </pc:sldMkLst>
      </pc:sldChg>
      <pc:sldChg chg="del">
        <pc:chgData name="Daniel Guzmán" userId="4f5c549316876a9b" providerId="LiveId" clId="{F3EA3355-F798-4648-8C0A-87CDE974B605}" dt="2021-04-26T12:14:27.968" v="7728" actId="47"/>
        <pc:sldMkLst>
          <pc:docMk/>
          <pc:sldMk cId="804950966" sldId="294"/>
        </pc:sldMkLst>
      </pc:sldChg>
      <pc:sldChg chg="del">
        <pc:chgData name="Daniel Guzmán" userId="4f5c549316876a9b" providerId="LiveId" clId="{F3EA3355-F798-4648-8C0A-87CDE974B605}" dt="2021-04-26T12:14:28.567" v="7729" actId="47"/>
        <pc:sldMkLst>
          <pc:docMk/>
          <pc:sldMk cId="3840211317" sldId="295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410339756" sldId="296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119615461" sldId="297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144767879" sldId="298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851085137" sldId="299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880565818" sldId="300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096804235" sldId="303"/>
        </pc:sldMkLst>
      </pc:sldChg>
      <pc:sldChg chg="del ord">
        <pc:chgData name="Daniel Guzmán" userId="4f5c549316876a9b" providerId="LiveId" clId="{F3EA3355-F798-4648-8C0A-87CDE974B605}" dt="2021-04-25T13:03:23.953" v="1559" actId="47"/>
        <pc:sldMkLst>
          <pc:docMk/>
          <pc:sldMk cId="743248379" sldId="309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149703733" sldId="313"/>
        </pc:sldMkLst>
      </pc:sldChg>
      <pc:sldChg chg="del">
        <pc:chgData name="Daniel Guzmán" userId="4f5c549316876a9b" providerId="LiveId" clId="{F3EA3355-F798-4648-8C0A-87CDE974B605}" dt="2021-04-26T11:47:11.105" v="7124" actId="47"/>
        <pc:sldMkLst>
          <pc:docMk/>
          <pc:sldMk cId="2706782511" sldId="315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016054760" sldId="338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967192974" sldId="339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698674376" sldId="341"/>
        </pc:sldMkLst>
      </pc:sldChg>
      <pc:sldChg chg="addSp delSp modSp del mod ord delAnim">
        <pc:chgData name="Daniel Guzmán" userId="4f5c549316876a9b" providerId="LiveId" clId="{F3EA3355-F798-4648-8C0A-87CDE974B605}" dt="2021-04-26T14:19:20.701" v="9380" actId="47"/>
        <pc:sldMkLst>
          <pc:docMk/>
          <pc:sldMk cId="267196869" sldId="342"/>
        </pc:sldMkLst>
        <pc:spChg chg="del">
          <ac:chgData name="Daniel Guzmán" userId="4f5c549316876a9b" providerId="LiveId" clId="{F3EA3355-F798-4648-8C0A-87CDE974B605}" dt="2021-04-26T11:54:49.930" v="7136" actId="931"/>
          <ac:spMkLst>
            <pc:docMk/>
            <pc:sldMk cId="267196869" sldId="342"/>
            <ac:spMk id="3" creationId="{28B6BCE1-118A-434E-9747-DBF3A27E0DC8}"/>
          </ac:spMkLst>
        </pc:spChg>
        <pc:spChg chg="del">
          <ac:chgData name="Daniel Guzmán" userId="4f5c549316876a9b" providerId="LiveId" clId="{F3EA3355-F798-4648-8C0A-87CDE974B605}" dt="2021-04-26T11:51:41.882" v="7132" actId="931"/>
          <ac:spMkLst>
            <pc:docMk/>
            <pc:sldMk cId="267196869" sldId="342"/>
            <ac:spMk id="5" creationId="{F162436A-368B-43D9-8FE3-0BFBD731056E}"/>
          </ac:spMkLst>
        </pc:spChg>
        <pc:spChg chg="add del mod">
          <ac:chgData name="Daniel Guzmán" userId="4f5c549316876a9b" providerId="LiveId" clId="{F3EA3355-F798-4648-8C0A-87CDE974B605}" dt="2021-04-26T11:56:09.333" v="7140" actId="931"/>
          <ac:spMkLst>
            <pc:docMk/>
            <pc:sldMk cId="267196869" sldId="342"/>
            <ac:spMk id="9" creationId="{63A4CAA0-270E-40E6-94CD-CB65ECF57447}"/>
          </ac:spMkLst>
        </pc:spChg>
        <pc:spChg chg="mod">
          <ac:chgData name="Daniel Guzmán" userId="4f5c549316876a9b" providerId="LiveId" clId="{F3EA3355-F798-4648-8C0A-87CDE974B605}" dt="2021-04-26T11:59:31.194" v="7231" actId="1076"/>
          <ac:spMkLst>
            <pc:docMk/>
            <pc:sldMk cId="267196869" sldId="342"/>
            <ac:spMk id="13" creationId="{5908A07C-D024-4228-BF04-57DA0373503B}"/>
          </ac:spMkLst>
        </pc:spChg>
        <pc:spChg chg="mod">
          <ac:chgData name="Daniel Guzmán" userId="4f5c549316876a9b" providerId="LiveId" clId="{F3EA3355-F798-4648-8C0A-87CDE974B605}" dt="2021-04-26T11:51:31.058" v="7131" actId="1076"/>
          <ac:spMkLst>
            <pc:docMk/>
            <pc:sldMk cId="267196869" sldId="342"/>
            <ac:spMk id="14" creationId="{398C0D5E-DC9D-4EF6-B903-EAF11E731C10}"/>
          </ac:spMkLst>
        </pc:spChg>
        <pc:spChg chg="add mod">
          <ac:chgData name="Daniel Guzmán" userId="4f5c549316876a9b" providerId="LiveId" clId="{F3EA3355-F798-4648-8C0A-87CDE974B605}" dt="2021-04-26T11:59:42.978" v="7252" actId="6549"/>
          <ac:spMkLst>
            <pc:docMk/>
            <pc:sldMk cId="267196869" sldId="342"/>
            <ac:spMk id="18" creationId="{F07F97AF-5F57-4872-84EC-1C711761E0D2}"/>
          </ac:spMkLst>
        </pc:spChg>
        <pc:spChg chg="del mod topLvl">
          <ac:chgData name="Daniel Guzmán" userId="4f5c549316876a9b" providerId="LiveId" clId="{F3EA3355-F798-4648-8C0A-87CDE974B605}" dt="2021-04-26T11:59:45.899" v="7253" actId="478"/>
          <ac:spMkLst>
            <pc:docMk/>
            <pc:sldMk cId="267196869" sldId="342"/>
            <ac:spMk id="54" creationId="{FFB4C071-370F-4021-B360-A617ADA390BB}"/>
          </ac:spMkLst>
        </pc:spChg>
        <pc:spChg chg="del mod topLvl">
          <ac:chgData name="Daniel Guzmán" userId="4f5c549316876a9b" providerId="LiveId" clId="{F3EA3355-F798-4648-8C0A-87CDE974B605}" dt="2021-04-26T11:59:09.867" v="7215" actId="478"/>
          <ac:spMkLst>
            <pc:docMk/>
            <pc:sldMk cId="267196869" sldId="342"/>
            <ac:spMk id="55" creationId="{828C256A-43F9-4C93-A691-2233187C5408}"/>
          </ac:spMkLst>
        </pc:spChg>
        <pc:spChg chg="del mod">
          <ac:chgData name="Daniel Guzmán" userId="4f5c549316876a9b" providerId="LiveId" clId="{F3EA3355-F798-4648-8C0A-87CDE974B605}" dt="2021-04-26T11:59:04.947" v="7214" actId="478"/>
          <ac:spMkLst>
            <pc:docMk/>
            <pc:sldMk cId="267196869" sldId="342"/>
            <ac:spMk id="56" creationId="{97237728-D238-4C24-ABCE-CE9EBA56D860}"/>
          </ac:spMkLst>
        </pc:spChg>
        <pc:grpChg chg="del mod">
          <ac:chgData name="Daniel Guzmán" userId="4f5c549316876a9b" providerId="LiveId" clId="{F3EA3355-F798-4648-8C0A-87CDE974B605}" dt="2021-04-26T11:59:09.867" v="7215" actId="478"/>
          <ac:grpSpMkLst>
            <pc:docMk/>
            <pc:sldMk cId="267196869" sldId="342"/>
            <ac:grpSpMk id="53" creationId="{BC068008-0F47-4E84-BA21-B6D01F36E48F}"/>
          </ac:grpSpMkLst>
        </pc:grpChg>
        <pc:picChg chg="add mod">
          <ac:chgData name="Daniel Guzmán" userId="4f5c549316876a9b" providerId="LiveId" clId="{F3EA3355-F798-4648-8C0A-87CDE974B605}" dt="2021-04-26T11:57:12.244" v="7178" actId="1076"/>
          <ac:picMkLst>
            <pc:docMk/>
            <pc:sldMk cId="267196869" sldId="342"/>
            <ac:picMk id="4" creationId="{C07F66AE-9886-48AD-A83C-CB60DB7ED342}"/>
          </ac:picMkLst>
        </pc:picChg>
        <pc:picChg chg="add del mod">
          <ac:chgData name="Daniel Guzmán" userId="4f5c549316876a9b" providerId="LiveId" clId="{F3EA3355-F798-4648-8C0A-87CDE974B605}" dt="2021-04-26T11:56:04.903" v="7139" actId="478"/>
          <ac:picMkLst>
            <pc:docMk/>
            <pc:sldMk cId="267196869" sldId="342"/>
            <ac:picMk id="7" creationId="{868CCECB-B984-4DB8-81AE-0F49C6EB4A20}"/>
          </ac:picMkLst>
        </pc:picChg>
        <pc:picChg chg="add mod">
          <ac:chgData name="Daniel Guzmán" userId="4f5c549316876a9b" providerId="LiveId" clId="{F3EA3355-F798-4648-8C0A-87CDE974B605}" dt="2021-04-26T11:58:55.599" v="7211" actId="1076"/>
          <ac:picMkLst>
            <pc:docMk/>
            <pc:sldMk cId="267196869" sldId="342"/>
            <ac:picMk id="11" creationId="{55ED5640-D2FE-4B4A-A862-D0FA74EEA871}"/>
          </ac:picMkLst>
        </pc:picChg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901873952" sldId="343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674278279" sldId="344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4058663760" sldId="345"/>
        </pc:sldMkLst>
      </pc:sldChg>
      <pc:sldChg chg="del">
        <pc:chgData name="Daniel Guzmán" userId="4f5c549316876a9b" providerId="LiveId" clId="{F3EA3355-F798-4648-8C0A-87CDE974B605}" dt="2021-04-26T00:23:36.007" v="2696" actId="47"/>
        <pc:sldMkLst>
          <pc:docMk/>
          <pc:sldMk cId="3784485192" sldId="352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166886269" sldId="361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491921814" sldId="362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065213367" sldId="363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143292987" sldId="364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124708614" sldId="365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4014863663" sldId="368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028807745" sldId="369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192751151" sldId="370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117027980" sldId="371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014056751" sldId="372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919349547" sldId="373"/>
        </pc:sldMkLst>
      </pc:sldChg>
      <pc:sldChg chg="addSp modSp add del mod modTransition setBg modAnim">
        <pc:chgData name="Daniel Guzmán" userId="4f5c549316876a9b" providerId="LiveId" clId="{F3EA3355-F798-4648-8C0A-87CDE974B605}" dt="2021-04-26T18:14:01.447" v="12735"/>
        <pc:sldMkLst>
          <pc:docMk/>
          <pc:sldMk cId="448839033" sldId="848"/>
        </pc:sldMkLst>
        <pc:spChg chg="mod">
          <ac:chgData name="Daniel Guzmán" userId="4f5c549316876a9b" providerId="LiveId" clId="{F3EA3355-F798-4648-8C0A-87CDE974B605}" dt="2021-04-26T18:13:39.697" v="12733" actId="14100"/>
          <ac:spMkLst>
            <pc:docMk/>
            <pc:sldMk cId="448839033" sldId="848"/>
            <ac:spMk id="5" creationId="{6699AC3C-FE44-4341-B799-F20DE8937C2B}"/>
          </ac:spMkLst>
        </pc:spChg>
        <pc:spChg chg="add mod">
          <ac:chgData name="Daniel Guzmán" userId="4f5c549316876a9b" providerId="LiveId" clId="{F3EA3355-F798-4648-8C0A-87CDE974B605}" dt="2021-04-26T16:37:10.509" v="11513" actId="1038"/>
          <ac:spMkLst>
            <pc:docMk/>
            <pc:sldMk cId="448839033" sldId="848"/>
            <ac:spMk id="31" creationId="{6F4AAE1F-E587-4FAC-9F07-906E1478F217}"/>
          </ac:spMkLst>
        </pc:spChg>
      </pc:sldChg>
      <pc:sldChg chg="add del setBg">
        <pc:chgData name="Daniel Guzmán" userId="4f5c549316876a9b" providerId="LiveId" clId="{F3EA3355-F798-4648-8C0A-87CDE974B605}" dt="2021-04-26T03:07:46.683" v="5968" actId="47"/>
        <pc:sldMkLst>
          <pc:docMk/>
          <pc:sldMk cId="3386926148" sldId="895"/>
        </pc:sldMkLst>
      </pc:sldChg>
      <pc:sldChg chg="addSp delSp modSp add del mod">
        <pc:chgData name="Daniel Guzmán" userId="4f5c549316876a9b" providerId="LiveId" clId="{F3EA3355-F798-4648-8C0A-87CDE974B605}" dt="2021-04-26T16:33:38.732" v="11509" actId="47"/>
        <pc:sldMkLst>
          <pc:docMk/>
          <pc:sldMk cId="3141505642" sldId="900"/>
        </pc:sldMkLst>
        <pc:spChg chg="add mod">
          <ac:chgData name="Daniel Guzmán" userId="4f5c549316876a9b" providerId="LiveId" clId="{F3EA3355-F798-4648-8C0A-87CDE974B605}" dt="2021-04-26T13:41:42.118" v="9160" actId="207"/>
          <ac:spMkLst>
            <pc:docMk/>
            <pc:sldMk cId="3141505642" sldId="900"/>
            <ac:spMk id="2" creationId="{225857AE-11EB-43B2-A5CE-7971C41C244F}"/>
          </ac:spMkLst>
        </pc:spChg>
        <pc:spChg chg="mod">
          <ac:chgData name="Daniel Guzmán" userId="4f5c549316876a9b" providerId="LiveId" clId="{F3EA3355-F798-4648-8C0A-87CDE974B605}" dt="2021-04-26T13:07:10.768" v="9007" actId="403"/>
          <ac:spMkLst>
            <pc:docMk/>
            <pc:sldMk cId="3141505642" sldId="900"/>
            <ac:spMk id="32" creationId="{FD7CCBBF-A40A-47B0-B564-FB322AE77077}"/>
          </ac:spMkLst>
        </pc:spChg>
        <pc:spChg chg="mod">
          <ac:chgData name="Daniel Guzmán" userId="4f5c549316876a9b" providerId="LiveId" clId="{F3EA3355-F798-4648-8C0A-87CDE974B605}" dt="2021-04-26T13:23:12.040" v="9046" actId="404"/>
          <ac:spMkLst>
            <pc:docMk/>
            <pc:sldMk cId="3141505642" sldId="900"/>
            <ac:spMk id="34" creationId="{0F8AB0C2-DE74-458D-97E3-5272AF00C2F5}"/>
          </ac:spMkLst>
        </pc:spChg>
        <pc:spChg chg="mod">
          <ac:chgData name="Daniel Guzmán" userId="4f5c549316876a9b" providerId="LiveId" clId="{F3EA3355-F798-4648-8C0A-87CDE974B605}" dt="2021-04-26T13:23:12.040" v="9046" actId="404"/>
          <ac:spMkLst>
            <pc:docMk/>
            <pc:sldMk cId="3141505642" sldId="900"/>
            <ac:spMk id="35" creationId="{99A2CCAE-8812-47DF-8EE2-0F6C24F689EF}"/>
          </ac:spMkLst>
        </pc:spChg>
        <pc:spChg chg="mod">
          <ac:chgData name="Daniel Guzmán" userId="4f5c549316876a9b" providerId="LiveId" clId="{F3EA3355-F798-4648-8C0A-87CDE974B605}" dt="2021-04-26T13:23:12.040" v="9046" actId="404"/>
          <ac:spMkLst>
            <pc:docMk/>
            <pc:sldMk cId="3141505642" sldId="900"/>
            <ac:spMk id="36" creationId="{FED90BFB-79E1-48F3-A187-40B34F923D6E}"/>
          </ac:spMkLst>
        </pc:spChg>
        <pc:spChg chg="mod">
          <ac:chgData name="Daniel Guzmán" userId="4f5c549316876a9b" providerId="LiveId" clId="{F3EA3355-F798-4648-8C0A-87CDE974B605}" dt="2021-04-26T13:23:12.040" v="9046" actId="404"/>
          <ac:spMkLst>
            <pc:docMk/>
            <pc:sldMk cId="3141505642" sldId="900"/>
            <ac:spMk id="37" creationId="{CB91ACEC-3D69-4305-A3A6-9CC014AD5710}"/>
          </ac:spMkLst>
        </pc:spChg>
        <pc:spChg chg="mod">
          <ac:chgData name="Daniel Guzmán" userId="4f5c549316876a9b" providerId="LiveId" clId="{F3EA3355-F798-4648-8C0A-87CDE974B605}" dt="2021-04-26T13:24:12.121" v="9077" actId="122"/>
          <ac:spMkLst>
            <pc:docMk/>
            <pc:sldMk cId="3141505642" sldId="900"/>
            <ac:spMk id="39" creationId="{06A36040-6DCB-4862-BF98-3B00D77F13FB}"/>
          </ac:spMkLst>
        </pc:spChg>
        <pc:spChg chg="mod">
          <ac:chgData name="Daniel Guzmán" userId="4f5c549316876a9b" providerId="LiveId" clId="{F3EA3355-F798-4648-8C0A-87CDE974B605}" dt="2021-04-26T13:24:12.121" v="9077" actId="122"/>
          <ac:spMkLst>
            <pc:docMk/>
            <pc:sldMk cId="3141505642" sldId="900"/>
            <ac:spMk id="40" creationId="{DE79DCE2-70C6-461A-8E7F-C94840BE3051}"/>
          </ac:spMkLst>
        </pc:spChg>
        <pc:spChg chg="mod">
          <ac:chgData name="Daniel Guzmán" userId="4f5c549316876a9b" providerId="LiveId" clId="{F3EA3355-F798-4648-8C0A-87CDE974B605}" dt="2021-04-26T13:24:12.121" v="9077" actId="122"/>
          <ac:spMkLst>
            <pc:docMk/>
            <pc:sldMk cId="3141505642" sldId="900"/>
            <ac:spMk id="41" creationId="{1852578E-6EC5-4B03-A7DF-B1D275F4D015}"/>
          </ac:spMkLst>
        </pc:spChg>
        <pc:spChg chg="mod">
          <ac:chgData name="Daniel Guzmán" userId="4f5c549316876a9b" providerId="LiveId" clId="{F3EA3355-F798-4648-8C0A-87CDE974B605}" dt="2021-04-26T13:24:12.121" v="9077" actId="122"/>
          <ac:spMkLst>
            <pc:docMk/>
            <pc:sldMk cId="3141505642" sldId="900"/>
            <ac:spMk id="42" creationId="{DCBE964C-3900-4CBD-A6A5-BA9A36FDCEAF}"/>
          </ac:spMkLst>
        </pc:spChg>
        <pc:spChg chg="mod">
          <ac:chgData name="Daniel Guzmán" userId="4f5c549316876a9b" providerId="LiveId" clId="{F3EA3355-F798-4648-8C0A-87CDE974B605}" dt="2021-04-26T13:29:48.912" v="9093" actId="6549"/>
          <ac:spMkLst>
            <pc:docMk/>
            <pc:sldMk cId="3141505642" sldId="900"/>
            <ac:spMk id="44" creationId="{7E3C3BFB-FA03-43FA-9534-C2FE2842AA9C}"/>
          </ac:spMkLst>
        </pc:spChg>
        <pc:spChg chg="mod">
          <ac:chgData name="Daniel Guzmán" userId="4f5c549316876a9b" providerId="LiveId" clId="{F3EA3355-F798-4648-8C0A-87CDE974B605}" dt="2021-04-26T13:30:50.398" v="9110" actId="122"/>
          <ac:spMkLst>
            <pc:docMk/>
            <pc:sldMk cId="3141505642" sldId="900"/>
            <ac:spMk id="46" creationId="{65D21A85-AA4C-407E-ACF9-04F1322FBE7C}"/>
          </ac:spMkLst>
        </pc:spChg>
        <pc:spChg chg="mod">
          <ac:chgData name="Daniel Guzmán" userId="4f5c549316876a9b" providerId="LiveId" clId="{F3EA3355-F798-4648-8C0A-87CDE974B605}" dt="2021-04-26T13:30:28.926" v="9105" actId="20577"/>
          <ac:spMkLst>
            <pc:docMk/>
            <pc:sldMk cId="3141505642" sldId="900"/>
            <ac:spMk id="47" creationId="{B8A99408-26CD-457B-8C49-D89C18AAE88B}"/>
          </ac:spMkLst>
        </pc:spChg>
        <pc:spChg chg="mod">
          <ac:chgData name="Daniel Guzmán" userId="4f5c549316876a9b" providerId="LiveId" clId="{F3EA3355-F798-4648-8C0A-87CDE974B605}" dt="2021-04-26T13:07:41.743" v="9014" actId="1076"/>
          <ac:spMkLst>
            <pc:docMk/>
            <pc:sldMk cId="3141505642" sldId="900"/>
            <ac:spMk id="48" creationId="{9AD556C6-8083-4DDE-85BD-C9C59161CFD4}"/>
          </ac:spMkLst>
        </pc:spChg>
        <pc:spChg chg="add del mod">
          <ac:chgData name="Daniel Guzmán" userId="4f5c549316876a9b" providerId="LiveId" clId="{F3EA3355-F798-4648-8C0A-87CDE974B605}" dt="2021-04-26T13:22:14.695" v="9016"/>
          <ac:spMkLst>
            <pc:docMk/>
            <pc:sldMk cId="3141505642" sldId="900"/>
            <ac:spMk id="49" creationId="{D39B6257-BDE0-4894-8F44-0D4BEFC83F71}"/>
          </ac:spMkLst>
        </pc:spChg>
        <pc:grpChg chg="mod">
          <ac:chgData name="Daniel Guzmán" userId="4f5c549316876a9b" providerId="LiveId" clId="{F3EA3355-F798-4648-8C0A-87CDE974B605}" dt="2021-04-26T13:33:13.378" v="9156" actId="1037"/>
          <ac:grpSpMkLst>
            <pc:docMk/>
            <pc:sldMk cId="3141505642" sldId="900"/>
            <ac:grpSpMk id="33" creationId="{DA7EB7B7-CCBD-4BB0-9644-7C1FB5D761D7}"/>
          </ac:grpSpMkLst>
        </pc:grpChg>
        <pc:grpChg chg="mod">
          <ac:chgData name="Daniel Guzmán" userId="4f5c549316876a9b" providerId="LiveId" clId="{F3EA3355-F798-4648-8C0A-87CDE974B605}" dt="2021-04-26T13:33:10.303" v="9145" actId="1037"/>
          <ac:grpSpMkLst>
            <pc:docMk/>
            <pc:sldMk cId="3141505642" sldId="900"/>
            <ac:grpSpMk id="38" creationId="{BC0C00CE-B67A-48CF-98A8-DDBFF50C3258}"/>
          </ac:grpSpMkLst>
        </pc:grpChg>
        <pc:grpChg chg="mod">
          <ac:chgData name="Daniel Guzmán" userId="4f5c549316876a9b" providerId="LiveId" clId="{F3EA3355-F798-4648-8C0A-87CDE974B605}" dt="2021-04-26T13:33:06.131" v="9129" actId="1037"/>
          <ac:grpSpMkLst>
            <pc:docMk/>
            <pc:sldMk cId="3141505642" sldId="900"/>
            <ac:grpSpMk id="43" creationId="{60B4A7C0-D891-41F8-989F-9397553112BA}"/>
          </ac:grpSpMkLst>
        </pc:grpChg>
      </pc:sldChg>
      <pc:sldChg chg="addSp modSp add del mod setBg modAnim">
        <pc:chgData name="Daniel Guzmán" userId="4f5c549316876a9b" providerId="LiveId" clId="{F3EA3355-F798-4648-8C0A-87CDE974B605}" dt="2021-04-26T16:33:38.732" v="11509" actId="47"/>
        <pc:sldMkLst>
          <pc:docMk/>
          <pc:sldMk cId="3526006895" sldId="945"/>
        </pc:sldMkLst>
        <pc:spChg chg="add mod">
          <ac:chgData name="Daniel Guzmán" userId="4f5c549316876a9b" providerId="LiveId" clId="{F3EA3355-F798-4648-8C0A-87CDE974B605}" dt="2021-04-26T02:50:19.676" v="5815" actId="208"/>
          <ac:spMkLst>
            <pc:docMk/>
            <pc:sldMk cId="3526006895" sldId="945"/>
            <ac:spMk id="3" creationId="{CF9204A1-E4AC-43FD-98CE-2E963F61E835}"/>
          </ac:spMkLst>
        </pc:spChg>
        <pc:spChg chg="mod">
          <ac:chgData name="Daniel Guzmán" userId="4f5c549316876a9b" providerId="LiveId" clId="{F3EA3355-F798-4648-8C0A-87CDE974B605}" dt="2021-04-26T02:49:57.883" v="5812" actId="1037"/>
          <ac:spMkLst>
            <pc:docMk/>
            <pc:sldMk cId="3526006895" sldId="945"/>
            <ac:spMk id="35" creationId="{28081DBA-6129-45BD-8E84-A7B9C695CA4C}"/>
          </ac:spMkLst>
        </pc:spChg>
        <pc:spChg chg="mod">
          <ac:chgData name="Daniel Guzmán" userId="4f5c549316876a9b" providerId="LiveId" clId="{F3EA3355-F798-4648-8C0A-87CDE974B605}" dt="2021-04-26T02:33:29.717" v="5145" actId="403"/>
          <ac:spMkLst>
            <pc:docMk/>
            <pc:sldMk cId="3526006895" sldId="945"/>
            <ac:spMk id="38" creationId="{8CC99A36-5725-4B82-979C-C137C9241A05}"/>
          </ac:spMkLst>
        </pc:spChg>
        <pc:spChg chg="mod">
          <ac:chgData name="Daniel Guzmán" userId="4f5c549316876a9b" providerId="LiveId" clId="{F3EA3355-F798-4648-8C0A-87CDE974B605}" dt="2021-04-26T02:33:09.939" v="5092" actId="6549"/>
          <ac:spMkLst>
            <pc:docMk/>
            <pc:sldMk cId="3526006895" sldId="945"/>
            <ac:spMk id="39" creationId="{27EF24B4-68C0-46F7-AA12-35B93ED804DE}"/>
          </ac:spMkLst>
        </pc:spChg>
        <pc:spChg chg="mod">
          <ac:chgData name="Daniel Guzmán" userId="4f5c549316876a9b" providerId="LiveId" clId="{F3EA3355-F798-4648-8C0A-87CDE974B605}" dt="2021-04-26T02:35:58.868" v="5253" actId="1036"/>
          <ac:spMkLst>
            <pc:docMk/>
            <pc:sldMk cId="3526006895" sldId="945"/>
            <ac:spMk id="44" creationId="{DDC49816-EB7D-4F7F-B1A2-20FFD8145B64}"/>
          </ac:spMkLst>
        </pc:spChg>
        <pc:spChg chg="mod">
          <ac:chgData name="Daniel Guzmán" userId="4f5c549316876a9b" providerId="LiveId" clId="{F3EA3355-F798-4648-8C0A-87CDE974B605}" dt="2021-04-26T02:35:42.417" v="5230" actId="403"/>
          <ac:spMkLst>
            <pc:docMk/>
            <pc:sldMk cId="3526006895" sldId="945"/>
            <ac:spMk id="45" creationId="{12FFD7B9-1262-439B-9557-E79A861C79ED}"/>
          </ac:spMkLst>
        </pc:spChg>
        <pc:spChg chg="mod">
          <ac:chgData name="Daniel Guzmán" userId="4f5c549316876a9b" providerId="LiveId" clId="{F3EA3355-F798-4648-8C0A-87CDE974B605}" dt="2021-04-26T02:38:15.532" v="5361" actId="1036"/>
          <ac:spMkLst>
            <pc:docMk/>
            <pc:sldMk cId="3526006895" sldId="945"/>
            <ac:spMk id="51" creationId="{78802705-CB77-43C6-B8CC-66C1BE6052A3}"/>
          </ac:spMkLst>
        </pc:spChg>
        <pc:spChg chg="mod">
          <ac:chgData name="Daniel Guzmán" userId="4f5c549316876a9b" providerId="LiveId" clId="{F3EA3355-F798-4648-8C0A-87CDE974B605}" dt="2021-04-26T02:37:56.593" v="5310" actId="6549"/>
          <ac:spMkLst>
            <pc:docMk/>
            <pc:sldMk cId="3526006895" sldId="945"/>
            <ac:spMk id="52" creationId="{8310B8F7-FC6F-4F64-A954-138F573D26C8}"/>
          </ac:spMkLst>
        </pc:spChg>
        <pc:spChg chg="mod">
          <ac:chgData name="Daniel Guzmán" userId="4f5c549316876a9b" providerId="LiveId" clId="{F3EA3355-F798-4648-8C0A-87CDE974B605}" dt="2021-04-26T02:42:56.332" v="5421" actId="120"/>
          <ac:spMkLst>
            <pc:docMk/>
            <pc:sldMk cId="3526006895" sldId="945"/>
            <ac:spMk id="56" creationId="{DC075658-A358-4D2F-9AE5-B622DBB1C867}"/>
          </ac:spMkLst>
        </pc:spChg>
        <pc:spChg chg="mod">
          <ac:chgData name="Daniel Guzmán" userId="4f5c549316876a9b" providerId="LiveId" clId="{F3EA3355-F798-4648-8C0A-87CDE974B605}" dt="2021-04-26T02:42:31.749" v="5368" actId="6549"/>
          <ac:spMkLst>
            <pc:docMk/>
            <pc:sldMk cId="3526006895" sldId="945"/>
            <ac:spMk id="57" creationId="{1CB97BCE-3B54-4CCE-B9D6-93961F71E4A8}"/>
          </ac:spMkLst>
        </pc:spChg>
        <pc:spChg chg="mod">
          <ac:chgData name="Daniel Guzmán" userId="4f5c549316876a9b" providerId="LiveId" clId="{F3EA3355-F798-4648-8C0A-87CDE974B605}" dt="2021-04-26T02:48:23.544" v="5687" actId="1037"/>
          <ac:spMkLst>
            <pc:docMk/>
            <pc:sldMk cId="3526006895" sldId="945"/>
            <ac:spMk id="61" creationId="{868BA1A6-41B0-4C76-AF90-F41B184CF0E9}"/>
          </ac:spMkLst>
        </pc:spChg>
        <pc:spChg chg="mod">
          <ac:chgData name="Daniel Guzmán" userId="4f5c549316876a9b" providerId="LiveId" clId="{F3EA3355-F798-4648-8C0A-87CDE974B605}" dt="2021-04-26T02:45:13.937" v="5526" actId="6549"/>
          <ac:spMkLst>
            <pc:docMk/>
            <pc:sldMk cId="3526006895" sldId="945"/>
            <ac:spMk id="62" creationId="{3F90B46C-F3D8-47E4-BF32-17E71BB9CCB1}"/>
          </ac:spMkLst>
        </pc:spChg>
        <pc:spChg chg="mod">
          <ac:chgData name="Daniel Guzmán" userId="4f5c549316876a9b" providerId="LiveId" clId="{F3EA3355-F798-4648-8C0A-87CDE974B605}" dt="2021-04-26T02:45:10.547" v="5525" actId="14100"/>
          <ac:spMkLst>
            <pc:docMk/>
            <pc:sldMk cId="3526006895" sldId="945"/>
            <ac:spMk id="65" creationId="{497D7EDE-35AF-4BB2-8A46-CFCECE031A46}"/>
          </ac:spMkLst>
        </pc:spChg>
        <pc:spChg chg="mod">
          <ac:chgData name="Daniel Guzmán" userId="4f5c549316876a9b" providerId="LiveId" clId="{F3EA3355-F798-4648-8C0A-87CDE974B605}" dt="2021-04-26T02:42:27.009" v="5367" actId="14100"/>
          <ac:spMkLst>
            <pc:docMk/>
            <pc:sldMk cId="3526006895" sldId="945"/>
            <ac:spMk id="66" creationId="{103818BE-3494-4EA9-8841-CD8DA88FAD0B}"/>
          </ac:spMkLst>
        </pc:spChg>
        <pc:spChg chg="mod">
          <ac:chgData name="Daniel Guzmán" userId="4f5c549316876a9b" providerId="LiveId" clId="{F3EA3355-F798-4648-8C0A-87CDE974B605}" dt="2021-04-26T02:37:45.316" v="5309" actId="14100"/>
          <ac:spMkLst>
            <pc:docMk/>
            <pc:sldMk cId="3526006895" sldId="945"/>
            <ac:spMk id="67" creationId="{E2D4F43A-D442-4AF5-8A07-1B154C3ACD05}"/>
          </ac:spMkLst>
        </pc:spChg>
        <pc:spChg chg="mod">
          <ac:chgData name="Daniel Guzmán" userId="4f5c549316876a9b" providerId="LiveId" clId="{F3EA3355-F798-4648-8C0A-87CDE974B605}" dt="2021-04-26T02:34:04.027" v="5152" actId="14100"/>
          <ac:spMkLst>
            <pc:docMk/>
            <pc:sldMk cId="3526006895" sldId="945"/>
            <ac:spMk id="68" creationId="{676AB4D1-71ED-46F5-9BBC-F92A14E6760A}"/>
          </ac:spMkLst>
        </pc:spChg>
        <pc:spChg chg="mod">
          <ac:chgData name="Daniel Guzmán" userId="4f5c549316876a9b" providerId="LiveId" clId="{F3EA3355-F798-4648-8C0A-87CDE974B605}" dt="2021-04-26T02:32:46.708" v="5089" actId="1037"/>
          <ac:spMkLst>
            <pc:docMk/>
            <pc:sldMk cId="3526006895" sldId="945"/>
            <ac:spMk id="69" creationId="{7AD99F25-D6EE-4506-B031-AECB1D0EE02B}"/>
          </ac:spMkLst>
        </pc:spChg>
        <pc:spChg chg="mod">
          <ac:chgData name="Daniel Guzmán" userId="4f5c549316876a9b" providerId="LiveId" clId="{F3EA3355-F798-4648-8C0A-87CDE974B605}" dt="2021-04-26T02:47:57.813" v="5647" actId="14100"/>
          <ac:spMkLst>
            <pc:docMk/>
            <pc:sldMk cId="3526006895" sldId="945"/>
            <ac:spMk id="76" creationId="{6324E9A5-F41F-47C2-83D0-ECCA2755EBB3}"/>
          </ac:spMkLst>
        </pc:spChg>
        <pc:spChg chg="mod">
          <ac:chgData name="Daniel Guzmán" userId="4f5c549316876a9b" providerId="LiveId" clId="{F3EA3355-F798-4648-8C0A-87CDE974B605}" dt="2021-04-26T02:36:12.548" v="5254"/>
          <ac:spMkLst>
            <pc:docMk/>
            <pc:sldMk cId="3526006895" sldId="945"/>
            <ac:spMk id="77" creationId="{C8C7CB6D-60EA-4CC4-940A-4F2222057D59}"/>
          </ac:spMkLst>
        </pc:spChg>
        <pc:spChg chg="mod">
          <ac:chgData name="Daniel Guzmán" userId="4f5c549316876a9b" providerId="LiveId" clId="{F3EA3355-F798-4648-8C0A-87CDE974B605}" dt="2021-04-26T02:36:12.548" v="5254"/>
          <ac:spMkLst>
            <pc:docMk/>
            <pc:sldMk cId="3526006895" sldId="945"/>
            <ac:spMk id="79" creationId="{EB902C6C-D915-4EF1-8BD8-1C2F00A00E1D}"/>
          </ac:spMkLst>
        </pc:spChg>
        <pc:spChg chg="mod">
          <ac:chgData name="Daniel Guzmán" userId="4f5c549316876a9b" providerId="LiveId" clId="{F3EA3355-F798-4648-8C0A-87CDE974B605}" dt="2021-04-26T02:36:12.548" v="5254"/>
          <ac:spMkLst>
            <pc:docMk/>
            <pc:sldMk cId="3526006895" sldId="945"/>
            <ac:spMk id="80" creationId="{9142EB9A-534A-4E58-8107-EF6747863C5E}"/>
          </ac:spMkLst>
        </pc:spChg>
        <pc:spChg chg="mod">
          <ac:chgData name="Daniel Guzmán" userId="4f5c549316876a9b" providerId="LiveId" clId="{F3EA3355-F798-4648-8C0A-87CDE974B605}" dt="2021-04-26T02:48:49.668" v="5700" actId="20577"/>
          <ac:spMkLst>
            <pc:docMk/>
            <pc:sldMk cId="3526006895" sldId="945"/>
            <ac:spMk id="83" creationId="{DC5CBCF3-69F1-4EFC-8100-DC23DEE96233}"/>
          </ac:spMkLst>
        </pc:spChg>
        <pc:spChg chg="mod">
          <ac:chgData name="Daniel Guzmán" userId="4f5c549316876a9b" providerId="LiveId" clId="{F3EA3355-F798-4648-8C0A-87CDE974B605}" dt="2021-04-26T02:43:38.298" v="5422"/>
          <ac:spMkLst>
            <pc:docMk/>
            <pc:sldMk cId="3526006895" sldId="945"/>
            <ac:spMk id="84" creationId="{C16889ED-02D6-433B-AD69-0B25A62F7BAF}"/>
          </ac:spMkLst>
        </pc:spChg>
        <pc:spChg chg="mod">
          <ac:chgData name="Daniel Guzmán" userId="4f5c549316876a9b" providerId="LiveId" clId="{F3EA3355-F798-4648-8C0A-87CDE974B605}" dt="2021-04-26T02:43:38.298" v="5422"/>
          <ac:spMkLst>
            <pc:docMk/>
            <pc:sldMk cId="3526006895" sldId="945"/>
            <ac:spMk id="86" creationId="{6BCC12C9-8B03-4D36-AB87-873DB996DEEB}"/>
          </ac:spMkLst>
        </pc:spChg>
        <pc:spChg chg="mod">
          <ac:chgData name="Daniel Guzmán" userId="4f5c549316876a9b" providerId="LiveId" clId="{F3EA3355-F798-4648-8C0A-87CDE974B605}" dt="2021-04-26T02:43:38.298" v="5422"/>
          <ac:spMkLst>
            <pc:docMk/>
            <pc:sldMk cId="3526006895" sldId="945"/>
            <ac:spMk id="87" creationId="{665361D7-2DAE-4A84-8DA7-693C3EB8DFBF}"/>
          </ac:spMkLst>
        </pc:spChg>
        <pc:spChg chg="mod">
          <ac:chgData name="Daniel Guzmán" userId="4f5c549316876a9b" providerId="LiveId" clId="{F3EA3355-F798-4648-8C0A-87CDE974B605}" dt="2021-04-26T02:48:15.027" v="5680" actId="1038"/>
          <ac:spMkLst>
            <pc:docMk/>
            <pc:sldMk cId="3526006895" sldId="945"/>
            <ac:spMk id="91" creationId="{BC021B98-86D6-44CA-957B-4A961194976E}"/>
          </ac:spMkLst>
        </pc:spChg>
        <pc:spChg chg="mod">
          <ac:chgData name="Daniel Guzmán" userId="4f5c549316876a9b" providerId="LiveId" clId="{F3EA3355-F798-4648-8C0A-87CDE974B605}" dt="2021-04-26T02:46:24.789" v="5589"/>
          <ac:spMkLst>
            <pc:docMk/>
            <pc:sldMk cId="3526006895" sldId="945"/>
            <ac:spMk id="92" creationId="{EA9E830A-218C-47F4-8BA8-867050FE7170}"/>
          </ac:spMkLst>
        </pc:spChg>
        <pc:spChg chg="mod">
          <ac:chgData name="Daniel Guzmán" userId="4f5c549316876a9b" providerId="LiveId" clId="{F3EA3355-F798-4648-8C0A-87CDE974B605}" dt="2021-04-26T02:49:09.193" v="5741" actId="1037"/>
          <ac:spMkLst>
            <pc:docMk/>
            <pc:sldMk cId="3526006895" sldId="945"/>
            <ac:spMk id="96" creationId="{D897FCEC-56C4-4722-B09F-590D9CD2C4BE}"/>
          </ac:spMkLst>
        </pc:spChg>
        <pc:spChg chg="mod">
          <ac:chgData name="Daniel Guzmán" userId="4f5c549316876a9b" providerId="LiveId" clId="{F3EA3355-F798-4648-8C0A-87CDE974B605}" dt="2021-04-26T02:48:56.175" v="5703" actId="1038"/>
          <ac:spMkLst>
            <pc:docMk/>
            <pc:sldMk cId="3526006895" sldId="945"/>
            <ac:spMk id="97" creationId="{EEA78040-9707-457C-A575-E7294904D8BB}"/>
          </ac:spMkLst>
        </pc:spChg>
        <pc:grpChg chg="mod">
          <ac:chgData name="Daniel Guzmán" userId="4f5c549316876a9b" providerId="LiveId" clId="{F3EA3355-F798-4648-8C0A-87CDE974B605}" dt="2021-04-26T02:44:19.724" v="5478" actId="1036"/>
          <ac:grpSpMkLst>
            <pc:docMk/>
            <pc:sldMk cId="3526006895" sldId="945"/>
            <ac:grpSpMk id="40" creationId="{39765956-B2E1-414D-A6CA-24363C9284D4}"/>
          </ac:grpSpMkLst>
        </pc:grpChg>
        <pc:grpChg chg="mod">
          <ac:chgData name="Daniel Guzmán" userId="4f5c549316876a9b" providerId="LiveId" clId="{F3EA3355-F798-4648-8C0A-87CDE974B605}" dt="2021-04-26T02:44:19.724" v="5478" actId="1036"/>
          <ac:grpSpMkLst>
            <pc:docMk/>
            <pc:sldMk cId="3526006895" sldId="945"/>
            <ac:grpSpMk id="47" creationId="{DCA1976F-A03A-485E-A5C1-2AF30DCC5C11}"/>
          </ac:grpSpMkLst>
        </pc:grpChg>
        <pc:grpChg chg="mod">
          <ac:chgData name="Daniel Guzmán" userId="4f5c549316876a9b" providerId="LiveId" clId="{F3EA3355-F798-4648-8C0A-87CDE974B605}" dt="2021-04-26T02:44:19.724" v="5478" actId="1036"/>
          <ac:grpSpMkLst>
            <pc:docMk/>
            <pc:sldMk cId="3526006895" sldId="945"/>
            <ac:grpSpMk id="48" creationId="{790B3303-20E9-4264-91EB-F3FC9355DAAC}"/>
          </ac:grpSpMkLst>
        </pc:grpChg>
        <pc:grpChg chg="mod">
          <ac:chgData name="Daniel Guzmán" userId="4f5c549316876a9b" providerId="LiveId" clId="{F3EA3355-F798-4648-8C0A-87CDE974B605}" dt="2021-04-26T02:44:19.724" v="5478" actId="1036"/>
          <ac:grpSpMkLst>
            <pc:docMk/>
            <pc:sldMk cId="3526006895" sldId="945"/>
            <ac:grpSpMk id="53" creationId="{C5E1E399-2CA1-4FE0-AC7F-E7F93B1CE9BC}"/>
          </ac:grpSpMkLst>
        </pc:grpChg>
        <pc:grpChg chg="mod">
          <ac:chgData name="Daniel Guzmán" userId="4f5c549316876a9b" providerId="LiveId" clId="{F3EA3355-F798-4648-8C0A-87CDE974B605}" dt="2021-04-26T02:44:19.724" v="5478" actId="1036"/>
          <ac:grpSpMkLst>
            <pc:docMk/>
            <pc:sldMk cId="3526006895" sldId="945"/>
            <ac:grpSpMk id="58" creationId="{27916CF2-0490-4624-BCDF-CA3F01EE7049}"/>
          </ac:grpSpMkLst>
        </pc:grpChg>
        <pc:grpChg chg="add mod">
          <ac:chgData name="Daniel Guzmán" userId="4f5c549316876a9b" providerId="LiveId" clId="{F3EA3355-F798-4648-8C0A-87CDE974B605}" dt="2021-04-26T02:44:19.724" v="5478" actId="1036"/>
          <ac:grpSpMkLst>
            <pc:docMk/>
            <pc:sldMk cId="3526006895" sldId="945"/>
            <ac:grpSpMk id="63" creationId="{BF3FF694-0A3D-4D94-93C8-65DBC9286B1B}"/>
          </ac:grpSpMkLst>
        </pc:grpChg>
        <pc:grpChg chg="mod">
          <ac:chgData name="Daniel Guzmán" userId="4f5c549316876a9b" providerId="LiveId" clId="{F3EA3355-F798-4648-8C0A-87CDE974B605}" dt="2021-04-26T02:44:19.724" v="5478" actId="1036"/>
          <ac:grpSpMkLst>
            <pc:docMk/>
            <pc:sldMk cId="3526006895" sldId="945"/>
            <ac:grpSpMk id="70" creationId="{6D57A787-3868-42CC-A8A0-C74C3BD4173C}"/>
          </ac:grpSpMkLst>
        </pc:grpChg>
        <pc:grpChg chg="mod">
          <ac:chgData name="Daniel Guzmán" userId="4f5c549316876a9b" providerId="LiveId" clId="{F3EA3355-F798-4648-8C0A-87CDE974B605}" dt="2021-04-26T02:44:19.724" v="5478" actId="1036"/>
          <ac:grpSpMkLst>
            <pc:docMk/>
            <pc:sldMk cId="3526006895" sldId="945"/>
            <ac:grpSpMk id="71" creationId="{7699D473-67FD-4C8B-AE56-AD5FE6085498}"/>
          </ac:grpSpMkLst>
        </pc:grpChg>
        <pc:grpChg chg="mod">
          <ac:chgData name="Daniel Guzmán" userId="4f5c549316876a9b" providerId="LiveId" clId="{F3EA3355-F798-4648-8C0A-87CDE974B605}" dt="2021-04-26T02:44:19.724" v="5478" actId="1036"/>
          <ac:grpSpMkLst>
            <pc:docMk/>
            <pc:sldMk cId="3526006895" sldId="945"/>
            <ac:grpSpMk id="72" creationId="{BE142136-9073-44C0-A824-95640FF898EB}"/>
          </ac:grpSpMkLst>
        </pc:grpChg>
        <pc:grpChg chg="mod">
          <ac:chgData name="Daniel Guzmán" userId="4f5c549316876a9b" providerId="LiveId" clId="{F3EA3355-F798-4648-8C0A-87CDE974B605}" dt="2021-04-26T02:44:19.724" v="5478" actId="1036"/>
          <ac:grpSpMkLst>
            <pc:docMk/>
            <pc:sldMk cId="3526006895" sldId="945"/>
            <ac:grpSpMk id="73" creationId="{DEF43430-E6D7-4C96-ADC7-3F2C0AB79DA6}"/>
          </ac:grpSpMkLst>
        </pc:grpChg>
        <pc:grpChg chg="mod">
          <ac:chgData name="Daniel Guzmán" userId="4f5c549316876a9b" providerId="LiveId" clId="{F3EA3355-F798-4648-8C0A-87CDE974B605}" dt="2021-04-26T02:44:19.724" v="5478" actId="1036"/>
          <ac:grpSpMkLst>
            <pc:docMk/>
            <pc:sldMk cId="3526006895" sldId="945"/>
            <ac:grpSpMk id="74" creationId="{CEAC5EC2-47DE-4DDA-86E0-1A8B4F241B7C}"/>
          </ac:grpSpMkLst>
        </pc:grpChg>
        <pc:grpChg chg="mod">
          <ac:chgData name="Daniel Guzmán" userId="4f5c549316876a9b" providerId="LiveId" clId="{F3EA3355-F798-4648-8C0A-87CDE974B605}" dt="2021-04-26T02:36:12.548" v="5254"/>
          <ac:grpSpMkLst>
            <pc:docMk/>
            <pc:sldMk cId="3526006895" sldId="945"/>
            <ac:grpSpMk id="75" creationId="{CA871A58-65CD-4C66-8372-A8809B70BA07}"/>
          </ac:grpSpMkLst>
        </pc:grpChg>
        <pc:grpChg chg="mod">
          <ac:chgData name="Daniel Guzmán" userId="4f5c549316876a9b" providerId="LiveId" clId="{F3EA3355-F798-4648-8C0A-87CDE974B605}" dt="2021-04-26T02:36:12.548" v="5254"/>
          <ac:grpSpMkLst>
            <pc:docMk/>
            <pc:sldMk cId="3526006895" sldId="945"/>
            <ac:grpSpMk id="78" creationId="{2F33BBBA-3CBF-4CAE-BED1-A644D1A3114A}"/>
          </ac:grpSpMkLst>
        </pc:grpChg>
        <pc:grpChg chg="add mod">
          <ac:chgData name="Daniel Guzmán" userId="4f5c549316876a9b" providerId="LiveId" clId="{F3EA3355-F798-4648-8C0A-87CDE974B605}" dt="2021-04-26T02:44:38.901" v="5510" actId="1037"/>
          <ac:grpSpMkLst>
            <pc:docMk/>
            <pc:sldMk cId="3526006895" sldId="945"/>
            <ac:grpSpMk id="81" creationId="{630417B5-CE4E-487F-BAFD-9A2094F1BD4E}"/>
          </ac:grpSpMkLst>
        </pc:grpChg>
        <pc:grpChg chg="mod">
          <ac:chgData name="Daniel Guzmán" userId="4f5c549316876a9b" providerId="LiveId" clId="{F3EA3355-F798-4648-8C0A-87CDE974B605}" dt="2021-04-26T02:43:38.298" v="5422"/>
          <ac:grpSpMkLst>
            <pc:docMk/>
            <pc:sldMk cId="3526006895" sldId="945"/>
            <ac:grpSpMk id="82" creationId="{7C37AB00-3B23-4CCB-82A5-040D561900BE}"/>
          </ac:grpSpMkLst>
        </pc:grpChg>
        <pc:grpChg chg="mod">
          <ac:chgData name="Daniel Guzmán" userId="4f5c549316876a9b" providerId="LiveId" clId="{F3EA3355-F798-4648-8C0A-87CDE974B605}" dt="2021-04-26T02:43:38.298" v="5422"/>
          <ac:grpSpMkLst>
            <pc:docMk/>
            <pc:sldMk cId="3526006895" sldId="945"/>
            <ac:grpSpMk id="85" creationId="{EEBB32E7-244B-425C-9216-DE28ECAB09DA}"/>
          </ac:grpSpMkLst>
        </pc:grpChg>
        <pc:grpChg chg="add mod">
          <ac:chgData name="Daniel Guzmán" userId="4f5c549316876a9b" providerId="LiveId" clId="{F3EA3355-F798-4648-8C0A-87CDE974B605}" dt="2021-04-26T02:48:38.890" v="5695" actId="1035"/>
          <ac:grpSpMkLst>
            <pc:docMk/>
            <pc:sldMk cId="3526006895" sldId="945"/>
            <ac:grpSpMk id="88" creationId="{0414EFD5-EFE6-4CCA-936F-E530C3F67502}"/>
          </ac:grpSpMkLst>
        </pc:grpChg>
        <pc:grpChg chg="mod">
          <ac:chgData name="Daniel Guzmán" userId="4f5c549316876a9b" providerId="LiveId" clId="{F3EA3355-F798-4648-8C0A-87CDE974B605}" dt="2021-04-26T02:46:24.789" v="5589"/>
          <ac:grpSpMkLst>
            <pc:docMk/>
            <pc:sldMk cId="3526006895" sldId="945"/>
            <ac:grpSpMk id="90" creationId="{D9B184AD-0944-4A21-A5A1-3CDC6267073B}"/>
          </ac:grpSpMkLst>
        </pc:grpChg>
        <pc:grpChg chg="add mod">
          <ac:chgData name="Daniel Guzmán" userId="4f5c549316876a9b" providerId="LiveId" clId="{F3EA3355-F798-4648-8C0A-87CDE974B605}" dt="2021-04-26T02:48:51.637" v="5701" actId="1076"/>
          <ac:grpSpMkLst>
            <pc:docMk/>
            <pc:sldMk cId="3526006895" sldId="945"/>
            <ac:grpSpMk id="93" creationId="{74B24381-12BF-4AC7-A15C-32EA6F05B630}"/>
          </ac:grpSpMkLst>
        </pc:grpChg>
        <pc:grpChg chg="mod">
          <ac:chgData name="Daniel Guzmán" userId="4f5c549316876a9b" providerId="LiveId" clId="{F3EA3355-F798-4648-8C0A-87CDE974B605}" dt="2021-04-26T02:46:28.382" v="5591"/>
          <ac:grpSpMkLst>
            <pc:docMk/>
            <pc:sldMk cId="3526006895" sldId="945"/>
            <ac:grpSpMk id="95" creationId="{E66481E1-D96D-440E-830C-AA8AC5F83DF3}"/>
          </ac:grpSpMkLst>
        </pc:grpChg>
        <pc:cxnChg chg="mod">
          <ac:chgData name="Daniel Guzmán" userId="4f5c549316876a9b" providerId="LiveId" clId="{F3EA3355-F798-4648-8C0A-87CDE974B605}" dt="2021-04-26T02:47:33.738" v="5600" actId="14100"/>
          <ac:cxnSpMkLst>
            <pc:docMk/>
            <pc:sldMk cId="3526006895" sldId="945"/>
            <ac:cxnSpMk id="89" creationId="{0D1B488E-3C30-44A7-8348-E1114909C3F2}"/>
          </ac:cxnSpMkLst>
        </pc:cxnChg>
        <pc:cxnChg chg="mod">
          <ac:chgData name="Daniel Guzmán" userId="4f5c549316876a9b" providerId="LiveId" clId="{F3EA3355-F798-4648-8C0A-87CDE974B605}" dt="2021-04-26T02:46:28.382" v="5591"/>
          <ac:cxnSpMkLst>
            <pc:docMk/>
            <pc:sldMk cId="3526006895" sldId="945"/>
            <ac:cxnSpMk id="94" creationId="{8D24F9FD-93DD-42E7-A6D9-A57331A4A51A}"/>
          </ac:cxnSpMkLst>
        </pc:cxnChg>
      </pc:sldChg>
      <pc:sldChg chg="addSp modSp add del mod ord setBg">
        <pc:chgData name="Daniel Guzmán" userId="4f5c549316876a9b" providerId="LiveId" clId="{F3EA3355-F798-4648-8C0A-87CDE974B605}" dt="2021-04-26T16:33:38.732" v="11509" actId="47"/>
        <pc:sldMkLst>
          <pc:docMk/>
          <pc:sldMk cId="2303819800" sldId="1059"/>
        </pc:sldMkLst>
        <pc:spChg chg="mod">
          <ac:chgData name="Daniel Guzmán" userId="4f5c549316876a9b" providerId="LiveId" clId="{F3EA3355-F798-4648-8C0A-87CDE974B605}" dt="2021-04-26T13:04:12.286" v="8956" actId="403"/>
          <ac:spMkLst>
            <pc:docMk/>
            <pc:sldMk cId="2303819800" sldId="1059"/>
            <ac:spMk id="3" creationId="{8B71C61C-9E7B-40A3-839C-1B6D289F10A2}"/>
          </ac:spMkLst>
        </pc:spChg>
        <pc:spChg chg="mod">
          <ac:chgData name="Daniel Guzmán" userId="4f5c549316876a9b" providerId="LiveId" clId="{F3EA3355-F798-4648-8C0A-87CDE974B605}" dt="2021-04-26T13:04:23.549" v="8982" actId="6549"/>
          <ac:spMkLst>
            <pc:docMk/>
            <pc:sldMk cId="2303819800" sldId="1059"/>
            <ac:spMk id="16" creationId="{A31D6441-65E6-4D2D-BA76-849279C2A43A}"/>
          </ac:spMkLst>
        </pc:spChg>
        <pc:spChg chg="add mod">
          <ac:chgData name="Daniel Guzmán" userId="4f5c549316876a9b" providerId="LiveId" clId="{F3EA3355-F798-4648-8C0A-87CDE974B605}" dt="2021-04-26T13:05:26.809" v="8994" actId="208"/>
          <ac:spMkLst>
            <pc:docMk/>
            <pc:sldMk cId="2303819800" sldId="1059"/>
            <ac:spMk id="17" creationId="{77171670-A035-4087-88C4-CD5843251D1A}"/>
          </ac:spMkLst>
        </pc:spChg>
        <pc:spChg chg="add mod">
          <ac:chgData name="Daniel Guzmán" userId="4f5c549316876a9b" providerId="LiveId" clId="{F3EA3355-F798-4648-8C0A-87CDE974B605}" dt="2021-04-26T13:05:03.699" v="8992" actId="1076"/>
          <ac:spMkLst>
            <pc:docMk/>
            <pc:sldMk cId="2303819800" sldId="1059"/>
            <ac:spMk id="18" creationId="{305FA8A0-896D-4427-A11E-B10C509402EC}"/>
          </ac:spMkLst>
        </pc:spChg>
      </pc:sldChg>
      <pc:sldChg chg="addSp delSp modSp add del mod ord setBg delAnim modAnim">
        <pc:chgData name="Daniel Guzmán" userId="4f5c549316876a9b" providerId="LiveId" clId="{F3EA3355-F798-4648-8C0A-87CDE974B605}" dt="2021-04-26T16:33:38.732" v="11509" actId="47"/>
        <pc:sldMkLst>
          <pc:docMk/>
          <pc:sldMk cId="542312246" sldId="1091"/>
        </pc:sldMkLst>
        <pc:spChg chg="add mod ord">
          <ac:chgData name="Daniel Guzmán" userId="4f5c549316876a9b" providerId="LiveId" clId="{F3EA3355-F798-4648-8C0A-87CDE974B605}" dt="2021-04-26T14:59:15.809" v="10168" actId="1038"/>
          <ac:spMkLst>
            <pc:docMk/>
            <pc:sldMk cId="542312246" sldId="1091"/>
            <ac:spMk id="2" creationId="{986F607F-EB7B-4053-BF50-AA0DD8AF6C7A}"/>
          </ac:spMkLst>
        </pc:spChg>
        <pc:spChg chg="mod">
          <ac:chgData name="Daniel Guzmán" userId="4f5c549316876a9b" providerId="LiveId" clId="{F3EA3355-F798-4648-8C0A-87CDE974B605}" dt="2021-04-26T14:59:36.941" v="10176" actId="20577"/>
          <ac:spMkLst>
            <pc:docMk/>
            <pc:sldMk cId="542312246" sldId="1091"/>
            <ac:spMk id="54" creationId="{25B0C132-7007-4E40-94E7-92FAC573DB35}"/>
          </ac:spMkLst>
        </pc:spChg>
        <pc:spChg chg="del">
          <ac:chgData name="Daniel Guzmán" userId="4f5c549316876a9b" providerId="LiveId" clId="{F3EA3355-F798-4648-8C0A-87CDE974B605}" dt="2021-04-26T14:38:36.847" v="9912" actId="478"/>
          <ac:spMkLst>
            <pc:docMk/>
            <pc:sldMk cId="542312246" sldId="1091"/>
            <ac:spMk id="55" creationId="{7616A923-3CF3-4D59-92B8-49C1457115E5}"/>
          </ac:spMkLst>
        </pc:spChg>
        <pc:spChg chg="mod">
          <ac:chgData name="Daniel Guzmán" userId="4f5c549316876a9b" providerId="LiveId" clId="{F3EA3355-F798-4648-8C0A-87CDE974B605}" dt="2021-04-26T14:48:14.399" v="9983" actId="207"/>
          <ac:spMkLst>
            <pc:docMk/>
            <pc:sldMk cId="542312246" sldId="1091"/>
            <ac:spMk id="60" creationId="{7F8FC3BA-53EB-497D-8DA3-1947B2B08D2A}"/>
          </ac:spMkLst>
        </pc:spChg>
        <pc:spChg chg="add del mod ord">
          <ac:chgData name="Daniel Guzmán" userId="4f5c549316876a9b" providerId="LiveId" clId="{F3EA3355-F798-4648-8C0A-87CDE974B605}" dt="2021-04-26T14:59:05.205" v="10154" actId="478"/>
          <ac:spMkLst>
            <pc:docMk/>
            <pc:sldMk cId="542312246" sldId="1091"/>
            <ac:spMk id="61" creationId="{C317F303-FC17-4129-B099-1CEAD7600765}"/>
          </ac:spMkLst>
        </pc:spChg>
      </pc:sldChg>
      <pc:sldChg chg="addSp modSp add del mod ord setBg modAnim">
        <pc:chgData name="Daniel Guzmán" userId="4f5c549316876a9b" providerId="LiveId" clId="{F3EA3355-F798-4648-8C0A-87CDE974B605}" dt="2021-04-26T18:12:01.351" v="12732" actId="1038"/>
        <pc:sldMkLst>
          <pc:docMk/>
          <pc:sldMk cId="3193104511" sldId="1097"/>
        </pc:sldMkLst>
        <pc:spChg chg="add mod">
          <ac:chgData name="Daniel Guzmán" userId="4f5c549316876a9b" providerId="LiveId" clId="{F3EA3355-F798-4648-8C0A-87CDE974B605}" dt="2021-04-26T18:12:01.351" v="12732" actId="1038"/>
          <ac:spMkLst>
            <pc:docMk/>
            <pc:sldMk cId="3193104511" sldId="1097"/>
            <ac:spMk id="2" creationId="{51BFF3AA-6CDE-4BDD-A8C2-B0E56AD14378}"/>
          </ac:spMkLst>
        </pc:spChg>
        <pc:spChg chg="mod">
          <ac:chgData name="Daniel Guzmán" userId="4f5c549316876a9b" providerId="LiveId" clId="{F3EA3355-F798-4648-8C0A-87CDE974B605}" dt="2021-04-26T15:23:39.808" v="10672" actId="1076"/>
          <ac:spMkLst>
            <pc:docMk/>
            <pc:sldMk cId="3193104511" sldId="1097"/>
            <ac:spMk id="95" creationId="{1EAEA7A6-599F-4130-897F-B18724E12DDD}"/>
          </ac:spMkLst>
        </pc:spChg>
        <pc:spChg chg="mod">
          <ac:chgData name="Daniel Guzmán" userId="4f5c549316876a9b" providerId="LiveId" clId="{F3EA3355-F798-4648-8C0A-87CDE974B605}" dt="2021-04-26T15:23:59.822" v="10674" actId="207"/>
          <ac:spMkLst>
            <pc:docMk/>
            <pc:sldMk cId="3193104511" sldId="1097"/>
            <ac:spMk id="96" creationId="{6C406161-230B-463E-8B2D-CD959A3C87F5}"/>
          </ac:spMkLst>
        </pc:spChg>
      </pc:sldChg>
      <pc:sldChg chg="del">
        <pc:chgData name="Daniel Guzmán" userId="4f5c549316876a9b" providerId="LiveId" clId="{F3EA3355-F798-4648-8C0A-87CDE974B605}" dt="2021-04-26T02:59:16.784" v="5898" actId="47"/>
        <pc:sldMkLst>
          <pc:docMk/>
          <pc:sldMk cId="1235723288" sldId="1655"/>
        </pc:sldMkLst>
      </pc:sldChg>
      <pc:sldChg chg="del">
        <pc:chgData name="Daniel Guzmán" userId="4f5c549316876a9b" providerId="LiveId" clId="{F3EA3355-F798-4648-8C0A-87CDE974B605}" dt="2021-04-25T11:55:31.863" v="794" actId="47"/>
        <pc:sldMkLst>
          <pc:docMk/>
          <pc:sldMk cId="1626248873" sldId="1822"/>
        </pc:sldMkLst>
      </pc:sldChg>
      <pc:sldChg chg="del">
        <pc:chgData name="Daniel Guzmán" userId="4f5c549316876a9b" providerId="LiveId" clId="{F3EA3355-F798-4648-8C0A-87CDE974B605}" dt="2021-04-25T11:55:31.863" v="794" actId="47"/>
        <pc:sldMkLst>
          <pc:docMk/>
          <pc:sldMk cId="2569652277" sldId="1823"/>
        </pc:sldMkLst>
      </pc:sldChg>
      <pc:sldChg chg="del">
        <pc:chgData name="Daniel Guzmán" userId="4f5c549316876a9b" providerId="LiveId" clId="{F3EA3355-F798-4648-8C0A-87CDE974B605}" dt="2021-04-25T11:55:31.863" v="794" actId="47"/>
        <pc:sldMkLst>
          <pc:docMk/>
          <pc:sldMk cId="3365883470" sldId="1824"/>
        </pc:sldMkLst>
      </pc:sldChg>
      <pc:sldChg chg="del">
        <pc:chgData name="Daniel Guzmán" userId="4f5c549316876a9b" providerId="LiveId" clId="{F3EA3355-F798-4648-8C0A-87CDE974B605}" dt="2021-04-25T11:55:31.863" v="794" actId="47"/>
        <pc:sldMkLst>
          <pc:docMk/>
          <pc:sldMk cId="3122126652" sldId="1825"/>
        </pc:sldMkLst>
      </pc:sldChg>
      <pc:sldChg chg="del">
        <pc:chgData name="Daniel Guzmán" userId="4f5c549316876a9b" providerId="LiveId" clId="{F3EA3355-F798-4648-8C0A-87CDE974B605}" dt="2021-04-25T11:55:27.389" v="793" actId="47"/>
        <pc:sldMkLst>
          <pc:docMk/>
          <pc:sldMk cId="638086673" sldId="1826"/>
        </pc:sldMkLst>
      </pc:sldChg>
      <pc:sldChg chg="addSp modSp add del mod">
        <pc:chgData name="Daniel Guzmán" userId="4f5c549316876a9b" providerId="LiveId" clId="{F3EA3355-F798-4648-8C0A-87CDE974B605}" dt="2021-04-26T17:20:43.633" v="11569" actId="47"/>
        <pc:sldMkLst>
          <pc:docMk/>
          <pc:sldMk cId="2356023665" sldId="1845"/>
        </pc:sldMkLst>
        <pc:picChg chg="add">
          <ac:chgData name="Daniel Guzmán" userId="4f5c549316876a9b" providerId="LiveId" clId="{F3EA3355-F798-4648-8C0A-87CDE974B605}" dt="2021-04-26T16:42:57.960" v="11564" actId="22"/>
          <ac:picMkLst>
            <pc:docMk/>
            <pc:sldMk cId="2356023665" sldId="1845"/>
            <ac:picMk id="73" creationId="{44A6FFF9-E0B3-4FF1-8AA4-5D1542AE1A3F}"/>
          </ac:picMkLst>
        </pc:picChg>
        <pc:picChg chg="add mod">
          <ac:chgData name="Daniel Guzmán" userId="4f5c549316876a9b" providerId="LiveId" clId="{F3EA3355-F798-4648-8C0A-87CDE974B605}" dt="2021-04-26T16:43:29.423" v="11566" actId="1076"/>
          <ac:picMkLst>
            <pc:docMk/>
            <pc:sldMk cId="2356023665" sldId="1845"/>
            <ac:picMk id="80" creationId="{D8809CCD-CE26-4134-941F-7659D297810F}"/>
          </ac:picMkLst>
        </pc:picChg>
        <pc:picChg chg="add">
          <ac:chgData name="Daniel Guzmán" userId="4f5c549316876a9b" providerId="LiveId" clId="{F3EA3355-F798-4648-8C0A-87CDE974B605}" dt="2021-04-26T16:43:48.283" v="11567" actId="22"/>
          <ac:picMkLst>
            <pc:docMk/>
            <pc:sldMk cId="2356023665" sldId="1845"/>
            <ac:picMk id="82" creationId="{3C9B560C-B64A-49C0-9177-4C3658A50EA2}"/>
          </ac:picMkLst>
        </pc:picChg>
      </pc:sldChg>
      <pc:sldChg chg="add del">
        <pc:chgData name="Daniel Guzmán" userId="4f5c549316876a9b" providerId="LiveId" clId="{F3EA3355-F798-4648-8C0A-87CDE974B605}" dt="2021-04-26T17:20:43.633" v="11569" actId="47"/>
        <pc:sldMkLst>
          <pc:docMk/>
          <pc:sldMk cId="3353087379" sldId="1846"/>
        </pc:sldMkLst>
      </pc:sldChg>
      <pc:sldChg chg="add del">
        <pc:chgData name="Daniel Guzmán" userId="4f5c549316876a9b" providerId="LiveId" clId="{F3EA3355-F798-4648-8C0A-87CDE974B605}" dt="2021-04-26T17:20:43.633" v="11569" actId="47"/>
        <pc:sldMkLst>
          <pc:docMk/>
          <pc:sldMk cId="314939654" sldId="1848"/>
        </pc:sldMkLst>
      </pc:sldChg>
      <pc:sldChg chg="add del">
        <pc:chgData name="Daniel Guzmán" userId="4f5c549316876a9b" providerId="LiveId" clId="{F3EA3355-F798-4648-8C0A-87CDE974B605}" dt="2021-04-26T17:20:43.633" v="11569" actId="47"/>
        <pc:sldMkLst>
          <pc:docMk/>
          <pc:sldMk cId="3723811473" sldId="1849"/>
        </pc:sldMkLst>
      </pc:sldChg>
      <pc:sldChg chg="add del">
        <pc:chgData name="Daniel Guzmán" userId="4f5c549316876a9b" providerId="LiveId" clId="{F3EA3355-F798-4648-8C0A-87CDE974B605}" dt="2021-04-26T17:20:43.633" v="11569" actId="47"/>
        <pc:sldMkLst>
          <pc:docMk/>
          <pc:sldMk cId="2711546343" sldId="1850"/>
        </pc:sldMkLst>
      </pc:sldChg>
      <pc:sldChg chg="del">
        <pc:chgData name="Daniel Guzmán" userId="4f5c549316876a9b" providerId="LiveId" clId="{F3EA3355-F798-4648-8C0A-87CDE974B605}" dt="2021-04-26T01:46:33.785" v="4110" actId="47"/>
        <pc:sldMkLst>
          <pc:docMk/>
          <pc:sldMk cId="2982559513" sldId="1851"/>
        </pc:sldMkLst>
      </pc:sldChg>
      <pc:sldChg chg="del">
        <pc:chgData name="Daniel Guzmán" userId="4f5c549316876a9b" providerId="LiveId" clId="{F3EA3355-F798-4648-8C0A-87CDE974B605}" dt="2021-04-26T01:46:33.785" v="4110" actId="47"/>
        <pc:sldMkLst>
          <pc:docMk/>
          <pc:sldMk cId="3750373256" sldId="1852"/>
        </pc:sldMkLst>
      </pc:sldChg>
      <pc:sldChg chg="del">
        <pc:chgData name="Daniel Guzmán" userId="4f5c549316876a9b" providerId="LiveId" clId="{F3EA3355-F798-4648-8C0A-87CDE974B605}" dt="2021-04-26T01:46:33.785" v="4110" actId="47"/>
        <pc:sldMkLst>
          <pc:docMk/>
          <pc:sldMk cId="4184798937" sldId="1853"/>
        </pc:sldMkLst>
      </pc:sldChg>
      <pc:sldChg chg="del">
        <pc:chgData name="Daniel Guzmán" userId="4f5c549316876a9b" providerId="LiveId" clId="{F3EA3355-F798-4648-8C0A-87CDE974B605}" dt="2021-04-26T01:46:33.785" v="4110" actId="47"/>
        <pc:sldMkLst>
          <pc:docMk/>
          <pc:sldMk cId="1278978689" sldId="1854"/>
        </pc:sldMkLst>
      </pc:sldChg>
      <pc:sldChg chg="del">
        <pc:chgData name="Daniel Guzmán" userId="4f5c549316876a9b" providerId="LiveId" clId="{F3EA3355-F798-4648-8C0A-87CDE974B605}" dt="2021-04-26T01:46:37.374" v="4111" actId="47"/>
        <pc:sldMkLst>
          <pc:docMk/>
          <pc:sldMk cId="2273605522" sldId="1855"/>
        </pc:sldMkLst>
      </pc:sldChg>
      <pc:sldChg chg="add del">
        <pc:chgData name="Daniel Guzmán" userId="4f5c549316876a9b" providerId="LiveId" clId="{F3EA3355-F798-4648-8C0A-87CDE974B605}" dt="2021-04-26T17:50:45.756" v="12465" actId="47"/>
        <pc:sldMkLst>
          <pc:docMk/>
          <pc:sldMk cId="2314977397" sldId="1856"/>
        </pc:sldMkLst>
      </pc:sldChg>
      <pc:sldChg chg="add del">
        <pc:chgData name="Daniel Guzmán" userId="4f5c549316876a9b" providerId="LiveId" clId="{F3EA3355-F798-4648-8C0A-87CDE974B605}" dt="2021-04-26T17:50:45.756" v="12465" actId="47"/>
        <pc:sldMkLst>
          <pc:docMk/>
          <pc:sldMk cId="579517792" sldId="1857"/>
        </pc:sldMkLst>
      </pc:sldChg>
      <pc:sldChg chg="add del">
        <pc:chgData name="Daniel Guzmán" userId="4f5c549316876a9b" providerId="LiveId" clId="{F3EA3355-F798-4648-8C0A-87CDE974B605}" dt="2021-04-26T17:50:45.756" v="12465" actId="47"/>
        <pc:sldMkLst>
          <pc:docMk/>
          <pc:sldMk cId="3420515828" sldId="1858"/>
        </pc:sldMkLst>
      </pc:sldChg>
      <pc:sldChg chg="add del">
        <pc:chgData name="Daniel Guzmán" userId="4f5c549316876a9b" providerId="LiveId" clId="{F3EA3355-F798-4648-8C0A-87CDE974B605}" dt="2021-04-26T17:50:45.756" v="12465" actId="47"/>
        <pc:sldMkLst>
          <pc:docMk/>
          <pc:sldMk cId="373032017" sldId="1859"/>
        </pc:sldMkLst>
      </pc:sldChg>
      <pc:sldChg chg="add del">
        <pc:chgData name="Daniel Guzmán" userId="4f5c549316876a9b" providerId="LiveId" clId="{F3EA3355-F798-4648-8C0A-87CDE974B605}" dt="2021-04-26T17:50:45.756" v="12465" actId="47"/>
        <pc:sldMkLst>
          <pc:docMk/>
          <pc:sldMk cId="758337052" sldId="1860"/>
        </pc:sldMkLst>
      </pc:sldChg>
      <pc:sldChg chg="add del">
        <pc:chgData name="Daniel Guzmán" userId="4f5c549316876a9b" providerId="LiveId" clId="{F3EA3355-F798-4648-8C0A-87CDE974B605}" dt="2021-04-26T17:50:45.756" v="12465" actId="47"/>
        <pc:sldMkLst>
          <pc:docMk/>
          <pc:sldMk cId="1376820470" sldId="1861"/>
        </pc:sldMkLst>
      </pc:sldChg>
      <pc:sldChg chg="add del">
        <pc:chgData name="Daniel Guzmán" userId="4f5c549316876a9b" providerId="LiveId" clId="{F3EA3355-F798-4648-8C0A-87CDE974B605}" dt="2021-04-26T17:50:45.756" v="12465" actId="47"/>
        <pc:sldMkLst>
          <pc:docMk/>
          <pc:sldMk cId="3376460724" sldId="1862"/>
        </pc:sldMkLst>
      </pc:sldChg>
      <pc:sldChg chg="addSp delSp modSp add del mod ord delAnim">
        <pc:chgData name="Daniel Guzmán" userId="4f5c549316876a9b" providerId="LiveId" clId="{F3EA3355-F798-4648-8C0A-87CDE974B605}" dt="2021-04-26T17:47:46.823" v="12135" actId="20577"/>
        <pc:sldMkLst>
          <pc:docMk/>
          <pc:sldMk cId="2889022514" sldId="1863"/>
        </pc:sldMkLst>
        <pc:spChg chg="add mod">
          <ac:chgData name="Daniel Guzmán" userId="4f5c549316876a9b" providerId="LiveId" clId="{F3EA3355-F798-4648-8C0A-87CDE974B605}" dt="2021-04-26T17:23:45.184" v="11628" actId="208"/>
          <ac:spMkLst>
            <pc:docMk/>
            <pc:sldMk cId="2889022514" sldId="1863"/>
            <ac:spMk id="2" creationId="{867BC58C-157D-45BE-909C-755E9A416EE6}"/>
          </ac:spMkLst>
        </pc:spChg>
        <pc:spChg chg="del mod">
          <ac:chgData name="Daniel Guzmán" userId="4f5c549316876a9b" providerId="LiveId" clId="{F3EA3355-F798-4648-8C0A-87CDE974B605}" dt="2021-04-26T17:24:43.490" v="11653" actId="478"/>
          <ac:spMkLst>
            <pc:docMk/>
            <pc:sldMk cId="2889022514" sldId="1863"/>
            <ac:spMk id="32" creationId="{3E6854D1-BB31-4026-92D0-C1BF749916C1}"/>
          </ac:spMkLst>
        </pc:spChg>
        <pc:spChg chg="add mod">
          <ac:chgData name="Daniel Guzmán" userId="4f5c549316876a9b" providerId="LiveId" clId="{F3EA3355-F798-4648-8C0A-87CDE974B605}" dt="2021-04-26T17:22:58.459" v="11625" actId="1038"/>
          <ac:spMkLst>
            <pc:docMk/>
            <pc:sldMk cId="2889022514" sldId="1863"/>
            <ac:spMk id="34" creationId="{057CE936-A2B1-41DB-A2F9-B556A79C9B49}"/>
          </ac:spMkLst>
        </pc:spChg>
        <pc:spChg chg="mod">
          <ac:chgData name="Daniel Guzmán" userId="4f5c549316876a9b" providerId="LiveId" clId="{F3EA3355-F798-4648-8C0A-87CDE974B605}" dt="2021-04-26T17:47:46.823" v="12135" actId="20577"/>
          <ac:spMkLst>
            <pc:docMk/>
            <pc:sldMk cId="2889022514" sldId="1863"/>
            <ac:spMk id="46" creationId="{6954802D-8F73-4431-A648-7142A8DDFA9F}"/>
          </ac:spMkLst>
        </pc:spChg>
        <pc:spChg chg="mod">
          <ac:chgData name="Daniel Guzmán" userId="4f5c549316876a9b" providerId="LiveId" clId="{F3EA3355-F798-4648-8C0A-87CDE974B605}" dt="2021-04-26T17:25:05.899" v="11661" actId="1076"/>
          <ac:spMkLst>
            <pc:docMk/>
            <pc:sldMk cId="2889022514" sldId="1863"/>
            <ac:spMk id="50" creationId="{4D9D6F22-3BF2-4BF7-800C-9A443E13466B}"/>
          </ac:spMkLst>
        </pc:spChg>
        <pc:grpChg chg="del">
          <ac:chgData name="Daniel Guzmán" userId="4f5c549316876a9b" providerId="LiveId" clId="{F3EA3355-F798-4648-8C0A-87CDE974B605}" dt="2021-04-26T17:24:40.677" v="11651" actId="478"/>
          <ac:grpSpMkLst>
            <pc:docMk/>
            <pc:sldMk cId="2889022514" sldId="1863"/>
            <ac:grpSpMk id="10" creationId="{E911B744-C656-4FDB-A0E5-BE8618877722}"/>
          </ac:grpSpMkLst>
        </pc:grpChg>
        <pc:grpChg chg="del">
          <ac:chgData name="Daniel Guzmán" userId="4f5c549316876a9b" providerId="LiveId" clId="{F3EA3355-F798-4648-8C0A-87CDE974B605}" dt="2021-04-26T17:24:52.875" v="11656" actId="478"/>
          <ac:grpSpMkLst>
            <pc:docMk/>
            <pc:sldMk cId="2889022514" sldId="1863"/>
            <ac:grpSpMk id="20" creationId="{12F91C04-C77B-4021-B819-8C6DE61A88C2}"/>
          </ac:grpSpMkLst>
        </pc:grpChg>
        <pc:grpChg chg="del">
          <ac:chgData name="Daniel Guzmán" userId="4f5c549316876a9b" providerId="LiveId" clId="{F3EA3355-F798-4648-8C0A-87CDE974B605}" dt="2021-04-26T17:24:57.324" v="11658" actId="478"/>
          <ac:grpSpMkLst>
            <pc:docMk/>
            <pc:sldMk cId="2889022514" sldId="1863"/>
            <ac:grpSpMk id="68" creationId="{10372632-7F12-4B10-8AE5-C680C86C86D7}"/>
          </ac:grpSpMkLst>
        </pc:grpChg>
        <pc:grpChg chg="del">
          <ac:chgData name="Daniel Guzmán" userId="4f5c549316876a9b" providerId="LiveId" clId="{F3EA3355-F798-4648-8C0A-87CDE974B605}" dt="2021-04-26T17:24:57.324" v="11658" actId="478"/>
          <ac:grpSpMkLst>
            <pc:docMk/>
            <pc:sldMk cId="2889022514" sldId="1863"/>
            <ac:grpSpMk id="77" creationId="{FBEC42B5-9370-456F-AF87-D0B2C18E5C46}"/>
          </ac:grpSpMkLst>
        </pc:grpChg>
        <pc:picChg chg="add mod">
          <ac:chgData name="Daniel Guzmán" userId="4f5c549316876a9b" providerId="LiveId" clId="{F3EA3355-F798-4648-8C0A-87CDE974B605}" dt="2021-04-26T17:25:30.850" v="11668" actId="1440"/>
          <ac:picMkLst>
            <pc:docMk/>
            <pc:sldMk cId="2889022514" sldId="1863"/>
            <ac:picMk id="36" creationId="{D3704126-BDAE-4336-A2D1-7274F1E24B8F}"/>
          </ac:picMkLst>
        </pc:picChg>
      </pc:sldChg>
      <pc:sldChg chg="add del ord">
        <pc:chgData name="Daniel Guzmán" userId="4f5c549316876a9b" providerId="LiveId" clId="{F3EA3355-F798-4648-8C0A-87CDE974B605}" dt="2021-04-26T17:28:03.539" v="11672" actId="47"/>
        <pc:sldMkLst>
          <pc:docMk/>
          <pc:sldMk cId="1204779883" sldId="1865"/>
        </pc:sldMkLst>
      </pc:sldChg>
      <pc:sldChg chg="del">
        <pc:chgData name="Daniel Guzmán" userId="4f5c549316876a9b" providerId="LiveId" clId="{F3EA3355-F798-4648-8C0A-87CDE974B605}" dt="2021-04-26T14:21:11.191" v="9381" actId="47"/>
        <pc:sldMkLst>
          <pc:docMk/>
          <pc:sldMk cId="3527939707" sldId="1867"/>
        </pc:sldMkLst>
      </pc:sldChg>
      <pc:sldChg chg="del">
        <pc:chgData name="Daniel Guzmán" userId="4f5c549316876a9b" providerId="LiveId" clId="{F3EA3355-F798-4648-8C0A-87CDE974B605}" dt="2021-04-26T14:21:11.191" v="9381" actId="47"/>
        <pc:sldMkLst>
          <pc:docMk/>
          <pc:sldMk cId="3789912352" sldId="1868"/>
        </pc:sldMkLst>
      </pc:sldChg>
      <pc:sldChg chg="del">
        <pc:chgData name="Daniel Guzmán" userId="4f5c549316876a9b" providerId="LiveId" clId="{F3EA3355-F798-4648-8C0A-87CDE974B605}" dt="2021-04-26T14:21:11.191" v="9381" actId="47"/>
        <pc:sldMkLst>
          <pc:docMk/>
          <pc:sldMk cId="2196340437" sldId="1869"/>
        </pc:sldMkLst>
      </pc:sldChg>
      <pc:sldChg chg="del">
        <pc:chgData name="Daniel Guzmán" userId="4f5c549316876a9b" providerId="LiveId" clId="{F3EA3355-F798-4648-8C0A-87CDE974B605}" dt="2021-04-26T14:21:11.191" v="9381" actId="47"/>
        <pc:sldMkLst>
          <pc:docMk/>
          <pc:sldMk cId="976824047" sldId="1870"/>
        </pc:sldMkLst>
      </pc:sldChg>
      <pc:sldChg chg="del">
        <pc:chgData name="Daniel Guzmán" userId="4f5c549316876a9b" providerId="LiveId" clId="{F3EA3355-F798-4648-8C0A-87CDE974B605}" dt="2021-04-26T14:21:13.518" v="9382" actId="47"/>
        <pc:sldMkLst>
          <pc:docMk/>
          <pc:sldMk cId="3252698176" sldId="1871"/>
        </pc:sldMkLst>
      </pc:sldChg>
      <pc:sldChg chg="add del">
        <pc:chgData name="Daniel Guzmán" userId="4f5c549316876a9b" providerId="LiveId" clId="{F3EA3355-F798-4648-8C0A-87CDE974B605}" dt="2021-04-26T17:50:45.756" v="12465" actId="47"/>
        <pc:sldMkLst>
          <pc:docMk/>
          <pc:sldMk cId="1519337118" sldId="1872"/>
        </pc:sldMkLst>
      </pc:sldChg>
      <pc:sldChg chg="addSp delSp modSp add del mod ord modNotesTx">
        <pc:chgData name="Daniel Guzmán" userId="4f5c549316876a9b" providerId="LiveId" clId="{F3EA3355-F798-4648-8C0A-87CDE974B605}" dt="2021-04-26T16:33:38.732" v="11509" actId="47"/>
        <pc:sldMkLst>
          <pc:docMk/>
          <pc:sldMk cId="2059674377" sldId="1873"/>
        </pc:sldMkLst>
        <pc:spChg chg="del">
          <ac:chgData name="Daniel Guzmán" userId="4f5c549316876a9b" providerId="LiveId" clId="{F3EA3355-F798-4648-8C0A-87CDE974B605}" dt="2021-04-25T13:49:11.521" v="2412" actId="478"/>
          <ac:spMkLst>
            <pc:docMk/>
            <pc:sldMk cId="2059674377" sldId="1873"/>
            <ac:spMk id="149" creationId="{898B94DA-359D-44E9-B469-6112DBB86C63}"/>
          </ac:spMkLst>
        </pc:spChg>
        <pc:spChg chg="del">
          <ac:chgData name="Daniel Guzmán" userId="4f5c549316876a9b" providerId="LiveId" clId="{F3EA3355-F798-4648-8C0A-87CDE974B605}" dt="2021-04-25T13:49:08.018" v="2411" actId="478"/>
          <ac:spMkLst>
            <pc:docMk/>
            <pc:sldMk cId="2059674377" sldId="1873"/>
            <ac:spMk id="150" creationId="{E6BC323C-3F52-4996-9232-3703BE98759C}"/>
          </ac:spMkLst>
        </pc:spChg>
        <pc:spChg chg="del mod">
          <ac:chgData name="Daniel Guzmán" userId="4f5c549316876a9b" providerId="LiveId" clId="{F3EA3355-F798-4648-8C0A-87CDE974B605}" dt="2021-04-25T13:51:39.796" v="2464" actId="478"/>
          <ac:spMkLst>
            <pc:docMk/>
            <pc:sldMk cId="2059674377" sldId="1873"/>
            <ac:spMk id="152" creationId="{2674523C-F80D-4E2F-8CBF-BCF69B1CE5CC}"/>
          </ac:spMkLst>
        </pc:spChg>
        <pc:spChg chg="del">
          <ac:chgData name="Daniel Guzmán" userId="4f5c549316876a9b" providerId="LiveId" clId="{F3EA3355-F798-4648-8C0A-87CDE974B605}" dt="2021-04-25T13:51:36.205" v="2462" actId="478"/>
          <ac:spMkLst>
            <pc:docMk/>
            <pc:sldMk cId="2059674377" sldId="1873"/>
            <ac:spMk id="153" creationId="{EF749493-49A6-47E6-A41D-36001C15AFDF}"/>
          </ac:spMkLst>
        </pc:spChg>
        <pc:spChg chg="del">
          <ac:chgData name="Daniel Guzmán" userId="4f5c549316876a9b" providerId="LiveId" clId="{F3EA3355-F798-4648-8C0A-87CDE974B605}" dt="2021-04-25T13:59:27.836" v="2518" actId="478"/>
          <ac:spMkLst>
            <pc:docMk/>
            <pc:sldMk cId="2059674377" sldId="1873"/>
            <ac:spMk id="155" creationId="{7A5FF399-087B-4524-A7ED-66F932309872}"/>
          </ac:spMkLst>
        </pc:spChg>
        <pc:spChg chg="del">
          <ac:chgData name="Daniel Guzmán" userId="4f5c549316876a9b" providerId="LiveId" clId="{F3EA3355-F798-4648-8C0A-87CDE974B605}" dt="2021-04-25T13:59:31.627" v="2519" actId="478"/>
          <ac:spMkLst>
            <pc:docMk/>
            <pc:sldMk cId="2059674377" sldId="1873"/>
            <ac:spMk id="156" creationId="{9354753B-CB76-42D5-8A83-C4947FF6D1BE}"/>
          </ac:spMkLst>
        </pc:spChg>
        <pc:spChg chg="del mod">
          <ac:chgData name="Daniel Guzmán" userId="4f5c549316876a9b" providerId="LiveId" clId="{F3EA3355-F798-4648-8C0A-87CDE974B605}" dt="2021-04-25T14:00:28.365" v="2585" actId="478"/>
          <ac:spMkLst>
            <pc:docMk/>
            <pc:sldMk cId="2059674377" sldId="1873"/>
            <ac:spMk id="158" creationId="{A1073FDB-962E-40B0-87A5-8214D97D18F0}"/>
          </ac:spMkLst>
        </pc:spChg>
        <pc:spChg chg="del">
          <ac:chgData name="Daniel Guzmán" userId="4f5c549316876a9b" providerId="LiveId" clId="{F3EA3355-F798-4648-8C0A-87CDE974B605}" dt="2021-04-25T14:00:31.574" v="2586" actId="478"/>
          <ac:spMkLst>
            <pc:docMk/>
            <pc:sldMk cId="2059674377" sldId="1873"/>
            <ac:spMk id="159" creationId="{4B37881F-5BF4-4FD5-82C8-F8C35773B0D0}"/>
          </ac:spMkLst>
        </pc:spChg>
        <pc:spChg chg="del mod">
          <ac:chgData name="Daniel Guzmán" userId="4f5c549316876a9b" providerId="LiveId" clId="{F3EA3355-F798-4648-8C0A-87CDE974B605}" dt="2021-04-25T13:49:48.675" v="2435" actId="478"/>
          <ac:spMkLst>
            <pc:docMk/>
            <pc:sldMk cId="2059674377" sldId="1873"/>
            <ac:spMk id="161" creationId="{8F6D8ABD-3440-4625-986D-BB19170D4E8D}"/>
          </ac:spMkLst>
        </pc:spChg>
        <pc:spChg chg="del">
          <ac:chgData name="Daniel Guzmán" userId="4f5c549316876a9b" providerId="LiveId" clId="{F3EA3355-F798-4648-8C0A-87CDE974B605}" dt="2021-04-25T13:49:45.187" v="2433" actId="478"/>
          <ac:spMkLst>
            <pc:docMk/>
            <pc:sldMk cId="2059674377" sldId="1873"/>
            <ac:spMk id="162" creationId="{0B762E56-4532-4C72-B651-93C1E09116A8}"/>
          </ac:spMkLst>
        </pc:spChg>
        <pc:spChg chg="del mod">
          <ac:chgData name="Daniel Guzmán" userId="4f5c549316876a9b" providerId="LiveId" clId="{F3EA3355-F798-4648-8C0A-87CDE974B605}" dt="2021-04-25T13:52:13.930" v="2495" actId="478"/>
          <ac:spMkLst>
            <pc:docMk/>
            <pc:sldMk cId="2059674377" sldId="1873"/>
            <ac:spMk id="164" creationId="{BDF46381-E97F-4753-A6BF-8114F32F2D8B}"/>
          </ac:spMkLst>
        </pc:spChg>
        <pc:spChg chg="del">
          <ac:chgData name="Daniel Guzmán" userId="4f5c549316876a9b" providerId="LiveId" clId="{F3EA3355-F798-4648-8C0A-87CDE974B605}" dt="2021-04-25T13:52:11.232" v="2493" actId="478"/>
          <ac:spMkLst>
            <pc:docMk/>
            <pc:sldMk cId="2059674377" sldId="1873"/>
            <ac:spMk id="165" creationId="{310124CC-6C07-45A3-93F0-34C2D1940617}"/>
          </ac:spMkLst>
        </pc:spChg>
        <pc:spChg chg="add del mod">
          <ac:chgData name="Daniel Guzmán" userId="4f5c549316876a9b" providerId="LiveId" clId="{F3EA3355-F798-4648-8C0A-87CDE974B605}" dt="2021-04-25T14:00:58.220" v="2601" actId="1076"/>
          <ac:spMkLst>
            <pc:docMk/>
            <pc:sldMk cId="2059674377" sldId="1873"/>
            <ac:spMk id="166" creationId="{B85C8EA7-1ECC-4643-98CC-AA7520E20EE8}"/>
          </ac:spMkLst>
        </pc:spChg>
        <pc:spChg chg="mod">
          <ac:chgData name="Daniel Guzmán" userId="4f5c549316876a9b" providerId="LiveId" clId="{F3EA3355-F798-4648-8C0A-87CDE974B605}" dt="2021-04-25T13:49:26.864" v="2416" actId="404"/>
          <ac:spMkLst>
            <pc:docMk/>
            <pc:sldMk cId="2059674377" sldId="1873"/>
            <ac:spMk id="167" creationId="{2C6313C5-DB34-4947-B2BD-7B3113FF6C9C}"/>
          </ac:spMkLst>
        </pc:spChg>
        <pc:spChg chg="mod">
          <ac:chgData name="Daniel Guzmán" userId="4f5c549316876a9b" providerId="LiveId" clId="{F3EA3355-F798-4648-8C0A-87CDE974B605}" dt="2021-04-25T13:49:40.995" v="2432" actId="403"/>
          <ac:spMkLst>
            <pc:docMk/>
            <pc:sldMk cId="2059674377" sldId="1873"/>
            <ac:spMk id="168" creationId="{572485BE-243B-4CAF-AD0F-61B8F9575362}"/>
          </ac:spMkLst>
        </pc:spChg>
        <pc:spChg chg="mod">
          <ac:chgData name="Daniel Guzmán" userId="4f5c549316876a9b" providerId="LiveId" clId="{F3EA3355-F798-4648-8C0A-87CDE974B605}" dt="2021-04-25T13:59:23.252" v="2517" actId="404"/>
          <ac:spMkLst>
            <pc:docMk/>
            <pc:sldMk cId="2059674377" sldId="1873"/>
            <ac:spMk id="169" creationId="{AF6A7019-42F7-477B-ABBD-4ABF8C71C58F}"/>
          </ac:spMkLst>
        </pc:spChg>
        <pc:spChg chg="mod">
          <ac:chgData name="Daniel Guzmán" userId="4f5c549316876a9b" providerId="LiveId" clId="{F3EA3355-F798-4648-8C0A-87CDE974B605}" dt="2021-04-25T13:52:38.816" v="2499" actId="403"/>
          <ac:spMkLst>
            <pc:docMk/>
            <pc:sldMk cId="2059674377" sldId="1873"/>
            <ac:spMk id="170" creationId="{63FEADC6-B57A-4FE7-8B0B-608241CC4346}"/>
          </ac:spMkLst>
        </pc:spChg>
        <pc:spChg chg="mod">
          <ac:chgData name="Daniel Guzmán" userId="4f5c549316876a9b" providerId="LiveId" clId="{F3EA3355-F798-4648-8C0A-87CDE974B605}" dt="2021-04-25T13:52:27.534" v="2497" actId="403"/>
          <ac:spMkLst>
            <pc:docMk/>
            <pc:sldMk cId="2059674377" sldId="1873"/>
            <ac:spMk id="171" creationId="{4A66E389-B640-479D-9254-9B27AD664101}"/>
          </ac:spMkLst>
        </pc:spChg>
        <pc:spChg chg="mod">
          <ac:chgData name="Daniel Guzmán" userId="4f5c549316876a9b" providerId="LiveId" clId="{F3EA3355-F798-4648-8C0A-87CDE974B605}" dt="2021-04-25T14:06:12.452" v="2626" actId="20577"/>
          <ac:spMkLst>
            <pc:docMk/>
            <pc:sldMk cId="2059674377" sldId="1873"/>
            <ac:spMk id="172" creationId="{83247401-D3FC-4ACA-8E8B-E0160B52906D}"/>
          </ac:spMkLst>
        </pc:spChg>
        <pc:grpChg chg="del">
          <ac:chgData name="Daniel Guzmán" userId="4f5c549316876a9b" providerId="LiveId" clId="{F3EA3355-F798-4648-8C0A-87CDE974B605}" dt="2021-04-25T13:49:08.018" v="2411" actId="478"/>
          <ac:grpSpMkLst>
            <pc:docMk/>
            <pc:sldMk cId="2059674377" sldId="1873"/>
            <ac:grpSpMk id="148" creationId="{88A031C0-E99C-40A6-BD24-1A8B3024D411}"/>
          </ac:grpSpMkLst>
        </pc:grpChg>
        <pc:grpChg chg="del">
          <ac:chgData name="Daniel Guzmán" userId="4f5c549316876a9b" providerId="LiveId" clId="{F3EA3355-F798-4648-8C0A-87CDE974B605}" dt="2021-04-25T13:51:36.205" v="2462" actId="478"/>
          <ac:grpSpMkLst>
            <pc:docMk/>
            <pc:sldMk cId="2059674377" sldId="1873"/>
            <ac:grpSpMk id="151" creationId="{8D7DEA36-28F4-4512-8404-FC5E5B3BEBC8}"/>
          </ac:grpSpMkLst>
        </pc:grpChg>
        <pc:grpChg chg="del">
          <ac:chgData name="Daniel Guzmán" userId="4f5c549316876a9b" providerId="LiveId" clId="{F3EA3355-F798-4648-8C0A-87CDE974B605}" dt="2021-04-25T13:59:27.836" v="2518" actId="478"/>
          <ac:grpSpMkLst>
            <pc:docMk/>
            <pc:sldMk cId="2059674377" sldId="1873"/>
            <ac:grpSpMk id="154" creationId="{BF551DE9-B6A7-4F4E-A0EA-6FF4C3D00C9A}"/>
          </ac:grpSpMkLst>
        </pc:grpChg>
        <pc:grpChg chg="del">
          <ac:chgData name="Daniel Guzmán" userId="4f5c549316876a9b" providerId="LiveId" clId="{F3EA3355-F798-4648-8C0A-87CDE974B605}" dt="2021-04-25T14:00:28.365" v="2585" actId="478"/>
          <ac:grpSpMkLst>
            <pc:docMk/>
            <pc:sldMk cId="2059674377" sldId="1873"/>
            <ac:grpSpMk id="157" creationId="{17A644CC-D9F7-4D29-A967-0B59A930472A}"/>
          </ac:grpSpMkLst>
        </pc:grpChg>
        <pc:grpChg chg="del">
          <ac:chgData name="Daniel Guzmán" userId="4f5c549316876a9b" providerId="LiveId" clId="{F3EA3355-F798-4648-8C0A-87CDE974B605}" dt="2021-04-25T13:49:45.187" v="2433" actId="478"/>
          <ac:grpSpMkLst>
            <pc:docMk/>
            <pc:sldMk cId="2059674377" sldId="1873"/>
            <ac:grpSpMk id="160" creationId="{95F96438-0473-4349-A3DC-FAB09028B1B5}"/>
          </ac:grpSpMkLst>
        </pc:grpChg>
        <pc:grpChg chg="del">
          <ac:chgData name="Daniel Guzmán" userId="4f5c549316876a9b" providerId="LiveId" clId="{F3EA3355-F798-4648-8C0A-87CDE974B605}" dt="2021-04-25T13:52:11.232" v="2493" actId="478"/>
          <ac:grpSpMkLst>
            <pc:docMk/>
            <pc:sldMk cId="2059674377" sldId="1873"/>
            <ac:grpSpMk id="163" creationId="{FC96109E-6C52-44F2-BBAE-2DDB3287A9F6}"/>
          </ac:grpSpMkLst>
        </pc:grpChg>
        <pc:grpChg chg="mod">
          <ac:chgData name="Daniel Guzmán" userId="4f5c549316876a9b" providerId="LiveId" clId="{F3EA3355-F798-4648-8C0A-87CDE974B605}" dt="2021-04-25T13:52:33.778" v="2498" actId="14100"/>
          <ac:grpSpMkLst>
            <pc:docMk/>
            <pc:sldMk cId="2059674377" sldId="1873"/>
            <ac:grpSpMk id="178" creationId="{56DDBF63-F399-4939-A0C2-41A0A39EC533}"/>
          </ac:grpSpMkLst>
        </pc:grpChg>
        <pc:grpChg chg="mod">
          <ac:chgData name="Daniel Guzmán" userId="4f5c549316876a9b" providerId="LiveId" clId="{F3EA3355-F798-4648-8C0A-87CDE974B605}" dt="2021-04-25T13:52:19.813" v="2496" actId="14100"/>
          <ac:grpSpMkLst>
            <pc:docMk/>
            <pc:sldMk cId="2059674377" sldId="1873"/>
            <ac:grpSpMk id="179" creationId="{50F4407B-428B-43EF-8798-7FA78FD2D78D}"/>
          </ac:grpSpMkLst>
        </pc:grpChg>
        <pc:grpChg chg="mod">
          <ac:chgData name="Daniel Guzmán" userId="4f5c549316876a9b" providerId="LiveId" clId="{F3EA3355-F798-4648-8C0A-87CDE974B605}" dt="2021-04-25T13:59:35.062" v="2521" actId="14100"/>
          <ac:grpSpMkLst>
            <pc:docMk/>
            <pc:sldMk cId="2059674377" sldId="1873"/>
            <ac:grpSpMk id="180" creationId="{000916A5-91EE-46BA-A7D5-DA0A547A9A84}"/>
          </ac:grpSpMkLst>
        </pc:grpChg>
        <pc:grpChg chg="mod">
          <ac:chgData name="Daniel Guzmán" userId="4f5c549316876a9b" providerId="LiveId" clId="{F3EA3355-F798-4648-8C0A-87CDE974B605}" dt="2021-04-25T14:00:37.763" v="2595" actId="1036"/>
          <ac:grpSpMkLst>
            <pc:docMk/>
            <pc:sldMk cId="2059674377" sldId="1873"/>
            <ac:grpSpMk id="181" creationId="{E774AFE1-EA72-4179-92CE-DAECC4204BCE}"/>
          </ac:grpSpMkLst>
        </pc:grpChg>
      </pc:sldChg>
      <pc:sldChg chg="add del">
        <pc:chgData name="Daniel Guzmán" userId="4f5c549316876a9b" providerId="LiveId" clId="{F3EA3355-F798-4648-8C0A-87CDE974B605}" dt="2021-04-26T17:50:45.756" v="12465" actId="47"/>
        <pc:sldMkLst>
          <pc:docMk/>
          <pc:sldMk cId="674958558" sldId="1874"/>
        </pc:sldMkLst>
      </pc:sldChg>
      <pc:sldChg chg="add del">
        <pc:chgData name="Daniel Guzmán" userId="4f5c549316876a9b" providerId="LiveId" clId="{F3EA3355-F798-4648-8C0A-87CDE974B605}" dt="2021-04-26T17:50:45.756" v="12465" actId="47"/>
        <pc:sldMkLst>
          <pc:docMk/>
          <pc:sldMk cId="44076483" sldId="1875"/>
        </pc:sldMkLst>
      </pc:sldChg>
      <pc:sldChg chg="add del">
        <pc:chgData name="Daniel Guzmán" userId="4f5c549316876a9b" providerId="LiveId" clId="{F3EA3355-F798-4648-8C0A-87CDE974B605}" dt="2021-04-26T17:50:45.756" v="12465" actId="47"/>
        <pc:sldMkLst>
          <pc:docMk/>
          <pc:sldMk cId="3983766379" sldId="1876"/>
        </pc:sldMkLst>
      </pc:sldChg>
      <pc:sldChg chg="add del">
        <pc:chgData name="Daniel Guzmán" userId="4f5c549316876a9b" providerId="LiveId" clId="{F3EA3355-F798-4648-8C0A-87CDE974B605}" dt="2021-04-26T17:50:45.756" v="12465" actId="47"/>
        <pc:sldMkLst>
          <pc:docMk/>
          <pc:sldMk cId="2645652634" sldId="1877"/>
        </pc:sldMkLst>
      </pc:sldChg>
      <pc:sldChg chg="add del">
        <pc:chgData name="Daniel Guzmán" userId="4f5c549316876a9b" providerId="LiveId" clId="{F3EA3355-F798-4648-8C0A-87CDE974B605}" dt="2021-04-26T17:20:43.633" v="11569" actId="47"/>
        <pc:sldMkLst>
          <pc:docMk/>
          <pc:sldMk cId="3707662769" sldId="1878"/>
        </pc:sldMkLst>
      </pc:sldChg>
      <pc:sldChg chg="add del">
        <pc:chgData name="Daniel Guzmán" userId="4f5c549316876a9b" providerId="LiveId" clId="{F3EA3355-F798-4648-8C0A-87CDE974B605}" dt="2021-04-26T17:20:43.633" v="11569" actId="47"/>
        <pc:sldMkLst>
          <pc:docMk/>
          <pc:sldMk cId="1011364306" sldId="1879"/>
        </pc:sldMkLst>
      </pc:sldChg>
      <pc:sldChg chg="add del">
        <pc:chgData name="Daniel Guzmán" userId="4f5c549316876a9b" providerId="LiveId" clId="{F3EA3355-F798-4648-8C0A-87CDE974B605}" dt="2021-04-26T17:20:43.633" v="11569" actId="47"/>
        <pc:sldMkLst>
          <pc:docMk/>
          <pc:sldMk cId="3853484566" sldId="1880"/>
        </pc:sldMkLst>
      </pc:sldChg>
      <pc:sldChg chg="add del">
        <pc:chgData name="Daniel Guzmán" userId="4f5c549316876a9b" providerId="LiveId" clId="{F3EA3355-F798-4648-8C0A-87CDE974B605}" dt="2021-04-26T17:20:43.633" v="11569" actId="47"/>
        <pc:sldMkLst>
          <pc:docMk/>
          <pc:sldMk cId="3329304956" sldId="1881"/>
        </pc:sldMkLst>
      </pc:sldChg>
      <pc:sldChg chg="add del">
        <pc:chgData name="Daniel Guzmán" userId="4f5c549316876a9b" providerId="LiveId" clId="{F3EA3355-F798-4648-8C0A-87CDE974B605}" dt="2021-04-26T17:20:46.469" v="11570" actId="47"/>
        <pc:sldMkLst>
          <pc:docMk/>
          <pc:sldMk cId="3294698663" sldId="1882"/>
        </pc:sldMkLst>
      </pc:sldChg>
      <pc:sldChg chg="add del">
        <pc:chgData name="Daniel Guzmán" userId="4f5c549316876a9b" providerId="LiveId" clId="{F3EA3355-F798-4648-8C0A-87CDE974B605}" dt="2021-04-26T17:50:45.756" v="12465" actId="47"/>
        <pc:sldMkLst>
          <pc:docMk/>
          <pc:sldMk cId="3148201276" sldId="1883"/>
        </pc:sldMkLst>
      </pc:sldChg>
      <pc:sldChg chg="add del">
        <pc:chgData name="Daniel Guzmán" userId="4f5c549316876a9b" providerId="LiveId" clId="{F3EA3355-F798-4648-8C0A-87CDE974B605}" dt="2021-04-26T17:50:45.756" v="12465" actId="47"/>
        <pc:sldMkLst>
          <pc:docMk/>
          <pc:sldMk cId="1853653197" sldId="1884"/>
        </pc:sldMkLst>
      </pc:sldChg>
      <pc:sldChg chg="del ord">
        <pc:chgData name="Daniel Guzmán" userId="4f5c549316876a9b" providerId="LiveId" clId="{F3EA3355-F798-4648-8C0A-87CDE974B605}" dt="2021-04-25T13:45:55.786" v="2328" actId="47"/>
        <pc:sldMkLst>
          <pc:docMk/>
          <pc:sldMk cId="869268828" sldId="1885"/>
        </pc:sldMkLst>
      </pc:sldChg>
      <pc:sldChg chg="add del">
        <pc:chgData name="Daniel Guzmán" userId="4f5c549316876a9b" providerId="LiveId" clId="{F3EA3355-F798-4648-8C0A-87CDE974B605}" dt="2021-04-26T17:50:45.756" v="12465" actId="47"/>
        <pc:sldMkLst>
          <pc:docMk/>
          <pc:sldMk cId="3360321640" sldId="1886"/>
        </pc:sldMkLst>
      </pc:sldChg>
      <pc:sldChg chg="add del">
        <pc:chgData name="Daniel Guzmán" userId="4f5c549316876a9b" providerId="LiveId" clId="{F3EA3355-F798-4648-8C0A-87CDE974B605}" dt="2021-04-26T17:50:45.756" v="12465" actId="47"/>
        <pc:sldMkLst>
          <pc:docMk/>
          <pc:sldMk cId="2110376735" sldId="1887"/>
        </pc:sldMkLst>
      </pc:sldChg>
      <pc:sldChg chg="addSp delSp modSp add del mod ord modAnim modNotesTx">
        <pc:chgData name="Daniel Guzmán" userId="4f5c549316876a9b" providerId="LiveId" clId="{F3EA3355-F798-4648-8C0A-87CDE974B605}" dt="2021-04-26T16:33:38.732" v="11509" actId="47"/>
        <pc:sldMkLst>
          <pc:docMk/>
          <pc:sldMk cId="2097069719" sldId="1888"/>
        </pc:sldMkLst>
        <pc:spChg chg="add mod">
          <ac:chgData name="Daniel Guzmán" userId="4f5c549316876a9b" providerId="LiveId" clId="{F3EA3355-F798-4648-8C0A-87CDE974B605}" dt="2021-04-26T12:18:53.969" v="7993" actId="1076"/>
          <ac:spMkLst>
            <pc:docMk/>
            <pc:sldMk cId="2097069719" sldId="1888"/>
            <ac:spMk id="3" creationId="{41B3892E-32E4-401B-8CD8-A362065FAA07}"/>
          </ac:spMkLst>
        </pc:spChg>
        <pc:spChg chg="add mod">
          <ac:chgData name="Daniel Guzmán" userId="4f5c549316876a9b" providerId="LiveId" clId="{F3EA3355-F798-4648-8C0A-87CDE974B605}" dt="2021-04-26T12:19:35.027" v="8025" actId="113"/>
          <ac:spMkLst>
            <pc:docMk/>
            <pc:sldMk cId="2097069719" sldId="1888"/>
            <ac:spMk id="4" creationId="{7ED71A07-E34F-486D-AB31-1EEB2F8FA927}"/>
          </ac:spMkLst>
        </pc:spChg>
        <pc:spChg chg="add mod">
          <ac:chgData name="Daniel Guzmán" userId="4f5c549316876a9b" providerId="LiveId" clId="{F3EA3355-F798-4648-8C0A-87CDE974B605}" dt="2021-04-26T12:20:53.345" v="8035" actId="208"/>
          <ac:spMkLst>
            <pc:docMk/>
            <pc:sldMk cId="2097069719" sldId="1888"/>
            <ac:spMk id="5" creationId="{02608564-1A0C-41DE-B5B6-D3C36A91EADC}"/>
          </ac:spMkLst>
        </pc:spChg>
        <pc:spChg chg="add del mod">
          <ac:chgData name="Daniel Guzmán" userId="4f5c549316876a9b" providerId="LiveId" clId="{F3EA3355-F798-4648-8C0A-87CDE974B605}" dt="2021-04-26T12:28:48.145" v="8791" actId="478"/>
          <ac:spMkLst>
            <pc:docMk/>
            <pc:sldMk cId="2097069719" sldId="1888"/>
            <ac:spMk id="6" creationId="{111864F6-F87E-4F8A-A0D6-59BDB088D5F9}"/>
          </ac:spMkLst>
        </pc:spChg>
        <pc:spChg chg="mod">
          <ac:chgData name="Daniel Guzmán" userId="4f5c549316876a9b" providerId="LiveId" clId="{F3EA3355-F798-4648-8C0A-87CDE974B605}" dt="2021-04-26T12:16:28.104" v="7759" actId="113"/>
          <ac:spMkLst>
            <pc:docMk/>
            <pc:sldMk cId="2097069719" sldId="1888"/>
            <ac:spMk id="7" creationId="{9D43F9CC-68B2-4159-B577-758AA5AA82BD}"/>
          </ac:spMkLst>
        </pc:spChg>
        <pc:spChg chg="add del">
          <ac:chgData name="Daniel Guzmán" userId="4f5c549316876a9b" providerId="LiveId" clId="{F3EA3355-F798-4648-8C0A-87CDE974B605}" dt="2021-04-26T12:27:53.608" v="8780" actId="478"/>
          <ac:spMkLst>
            <pc:docMk/>
            <pc:sldMk cId="2097069719" sldId="1888"/>
            <ac:spMk id="8" creationId="{6F47DFBB-926D-4F36-8146-0E54BA91B296}"/>
          </ac:spMkLst>
        </pc:spChg>
        <pc:spChg chg="add del">
          <ac:chgData name="Daniel Guzmán" userId="4f5c549316876a9b" providerId="LiveId" clId="{F3EA3355-F798-4648-8C0A-87CDE974B605}" dt="2021-04-26T12:28:12.481" v="8782" actId="478"/>
          <ac:spMkLst>
            <pc:docMk/>
            <pc:sldMk cId="2097069719" sldId="1888"/>
            <ac:spMk id="9" creationId="{670CB072-2E25-4FD6-BC9A-D9AE4109ACC2}"/>
          </ac:spMkLst>
        </pc:spChg>
        <pc:spChg chg="add mod">
          <ac:chgData name="Daniel Guzmán" userId="4f5c549316876a9b" providerId="LiveId" clId="{F3EA3355-F798-4648-8C0A-87CDE974B605}" dt="2021-04-26T12:29:10.370" v="8805" actId="1035"/>
          <ac:spMkLst>
            <pc:docMk/>
            <pc:sldMk cId="2097069719" sldId="1888"/>
            <ac:spMk id="30" creationId="{2DC20F59-4B62-44FC-8ADF-DF2E03A5A1C6}"/>
          </ac:spMkLst>
        </pc:spChg>
        <pc:spChg chg="add mod">
          <ac:chgData name="Daniel Guzmán" userId="4f5c549316876a9b" providerId="LiveId" clId="{F3EA3355-F798-4648-8C0A-87CDE974B605}" dt="2021-04-26T12:30:14.717" v="8826" actId="6549"/>
          <ac:spMkLst>
            <pc:docMk/>
            <pc:sldMk cId="2097069719" sldId="1888"/>
            <ac:spMk id="45" creationId="{CADB2CF9-74AB-4D2E-9852-798FBE038E0D}"/>
          </ac:spMkLst>
        </pc:spChg>
        <pc:spChg chg="mod">
          <ac:chgData name="Daniel Guzmán" userId="4f5c549316876a9b" providerId="LiveId" clId="{F3EA3355-F798-4648-8C0A-87CDE974B605}" dt="2021-04-26T12:21:41.336" v="8081" actId="404"/>
          <ac:spMkLst>
            <pc:docMk/>
            <pc:sldMk cId="2097069719" sldId="1888"/>
            <ac:spMk id="149" creationId="{A6A311B0-741C-46DD-AA64-CBE3989F546E}"/>
          </ac:spMkLst>
        </pc:spChg>
        <pc:spChg chg="mod">
          <ac:chgData name="Daniel Guzmán" userId="4f5c549316876a9b" providerId="LiveId" clId="{F3EA3355-F798-4648-8C0A-87CDE974B605}" dt="2021-04-26T12:21:54.400" v="8084" actId="113"/>
          <ac:spMkLst>
            <pc:docMk/>
            <pc:sldMk cId="2097069719" sldId="1888"/>
            <ac:spMk id="150" creationId="{61378642-5055-4970-B7E3-C1BB05B58C57}"/>
          </ac:spMkLst>
        </pc:spChg>
        <pc:spChg chg="mod">
          <ac:chgData name="Daniel Guzmán" userId="4f5c549316876a9b" providerId="LiveId" clId="{F3EA3355-F798-4648-8C0A-87CDE974B605}" dt="2021-04-26T12:22:26.400" v="8103" actId="113"/>
          <ac:spMkLst>
            <pc:docMk/>
            <pc:sldMk cId="2097069719" sldId="1888"/>
            <ac:spMk id="151" creationId="{CDF5B27D-D28E-42EE-A22B-BA365E555339}"/>
          </ac:spMkLst>
        </pc:spChg>
        <pc:spChg chg="mod">
          <ac:chgData name="Daniel Guzmán" userId="4f5c549316876a9b" providerId="LiveId" clId="{F3EA3355-F798-4648-8C0A-87CDE974B605}" dt="2021-04-26T12:17:52.836" v="7982" actId="1076"/>
          <ac:spMkLst>
            <pc:docMk/>
            <pc:sldMk cId="2097069719" sldId="1888"/>
            <ac:spMk id="152" creationId="{62D5C2DD-9CBA-44ED-9207-E8D0576B84FA}"/>
          </ac:spMkLst>
        </pc:spChg>
        <pc:spChg chg="mod">
          <ac:chgData name="Daniel Guzmán" userId="4f5c549316876a9b" providerId="LiveId" clId="{F3EA3355-F798-4648-8C0A-87CDE974B605}" dt="2021-04-26T12:23:35.770" v="8359" actId="1038"/>
          <ac:spMkLst>
            <pc:docMk/>
            <pc:sldMk cId="2097069719" sldId="1888"/>
            <ac:spMk id="153" creationId="{331F11BA-A858-4DD6-AB9C-168B565492F0}"/>
          </ac:spMkLst>
        </pc:spChg>
        <pc:spChg chg="mod">
          <ac:chgData name="Daniel Guzmán" userId="4f5c549316876a9b" providerId="LiveId" clId="{F3EA3355-F798-4648-8C0A-87CDE974B605}" dt="2021-04-26T12:25:34.636" v="8571" actId="1038"/>
          <ac:spMkLst>
            <pc:docMk/>
            <pc:sldMk cId="2097069719" sldId="1888"/>
            <ac:spMk id="154" creationId="{B76CE0B3-F451-4268-92CC-EE8000119960}"/>
          </ac:spMkLst>
        </pc:spChg>
        <pc:spChg chg="mod">
          <ac:chgData name="Daniel Guzmán" userId="4f5c549316876a9b" providerId="LiveId" clId="{F3EA3355-F798-4648-8C0A-87CDE974B605}" dt="2021-04-26T12:26:56.886" v="8777" actId="1038"/>
          <ac:spMkLst>
            <pc:docMk/>
            <pc:sldMk cId="2097069719" sldId="1888"/>
            <ac:spMk id="155" creationId="{29C30745-365C-4034-9FC5-CB88345E7B90}"/>
          </ac:spMkLst>
        </pc:spChg>
      </pc:sldChg>
      <pc:sldChg chg="addSp delSp modSp add del mod ord delAnim">
        <pc:chgData name="Daniel Guzmán" userId="4f5c549316876a9b" providerId="LiveId" clId="{F3EA3355-F798-4648-8C0A-87CDE974B605}" dt="2021-04-26T17:48:26.306" v="12231" actId="1035"/>
        <pc:sldMkLst>
          <pc:docMk/>
          <pc:sldMk cId="421115564" sldId="1889"/>
        </pc:sldMkLst>
        <pc:spChg chg="mod">
          <ac:chgData name="Daniel Guzmán" userId="4f5c549316876a9b" providerId="LiveId" clId="{F3EA3355-F798-4648-8C0A-87CDE974B605}" dt="2021-04-26T17:34:29.525" v="12006" actId="404"/>
          <ac:spMkLst>
            <pc:docMk/>
            <pc:sldMk cId="421115564" sldId="1889"/>
            <ac:spMk id="36" creationId="{3F6F6958-0258-4A2D-8532-7A8B1A1A92FA}"/>
          </ac:spMkLst>
        </pc:spChg>
        <pc:spChg chg="mod">
          <ac:chgData name="Daniel Guzmán" userId="4f5c549316876a9b" providerId="LiveId" clId="{F3EA3355-F798-4648-8C0A-87CDE974B605}" dt="2021-04-26T17:34:29.525" v="12006" actId="404"/>
          <ac:spMkLst>
            <pc:docMk/>
            <pc:sldMk cId="421115564" sldId="1889"/>
            <ac:spMk id="37" creationId="{69CBD8CC-29FD-42C4-8060-C9C683BBF54B}"/>
          </ac:spMkLst>
        </pc:spChg>
        <pc:spChg chg="mod">
          <ac:chgData name="Daniel Guzmán" userId="4f5c549316876a9b" providerId="LiveId" clId="{F3EA3355-F798-4648-8C0A-87CDE974B605}" dt="2021-04-26T17:34:29.525" v="12006" actId="404"/>
          <ac:spMkLst>
            <pc:docMk/>
            <pc:sldMk cId="421115564" sldId="1889"/>
            <ac:spMk id="38" creationId="{EBE7551B-69C7-4F5A-8E17-244EDA1C7647}"/>
          </ac:spMkLst>
        </pc:spChg>
        <pc:spChg chg="mod">
          <ac:chgData name="Daniel Guzmán" userId="4f5c549316876a9b" providerId="LiveId" clId="{F3EA3355-F798-4648-8C0A-87CDE974B605}" dt="2021-04-26T17:34:29.525" v="12006" actId="404"/>
          <ac:spMkLst>
            <pc:docMk/>
            <pc:sldMk cId="421115564" sldId="1889"/>
            <ac:spMk id="39" creationId="{F4D085AA-27FA-4821-BBCD-867EBEEC9DE9}"/>
          </ac:spMkLst>
        </pc:spChg>
        <pc:spChg chg="mod">
          <ac:chgData name="Daniel Guzmán" userId="4f5c549316876a9b" providerId="LiveId" clId="{F3EA3355-F798-4648-8C0A-87CDE974B605}" dt="2021-04-26T17:31:53.758" v="11737" actId="6549"/>
          <ac:spMkLst>
            <pc:docMk/>
            <pc:sldMk cId="421115564" sldId="1889"/>
            <ac:spMk id="54" creationId="{4FCEE9C7-1122-458F-AB89-E27F0F106F36}"/>
          </ac:spMkLst>
        </pc:spChg>
        <pc:spChg chg="mod">
          <ac:chgData name="Daniel Guzmán" userId="4f5c549316876a9b" providerId="LiveId" clId="{F3EA3355-F798-4648-8C0A-87CDE974B605}" dt="2021-04-26T17:32:04.836" v="11760" actId="113"/>
          <ac:spMkLst>
            <pc:docMk/>
            <pc:sldMk cId="421115564" sldId="1889"/>
            <ac:spMk id="55" creationId="{6A69AB37-17D4-4BDF-8517-5DFCCA496692}"/>
          </ac:spMkLst>
        </pc:spChg>
        <pc:spChg chg="mod">
          <ac:chgData name="Daniel Guzmán" userId="4f5c549316876a9b" providerId="LiveId" clId="{F3EA3355-F798-4648-8C0A-87CDE974B605}" dt="2021-04-26T17:32:15.644" v="11771" actId="6549"/>
          <ac:spMkLst>
            <pc:docMk/>
            <pc:sldMk cId="421115564" sldId="1889"/>
            <ac:spMk id="63" creationId="{EC094BB4-24FD-4915-B793-2ABAE2E20DC1}"/>
          </ac:spMkLst>
        </pc:spChg>
        <pc:spChg chg="mod">
          <ac:chgData name="Daniel Guzmán" userId="4f5c549316876a9b" providerId="LiveId" clId="{F3EA3355-F798-4648-8C0A-87CDE974B605}" dt="2021-04-26T17:32:30.980" v="11791" actId="113"/>
          <ac:spMkLst>
            <pc:docMk/>
            <pc:sldMk cId="421115564" sldId="1889"/>
            <ac:spMk id="64" creationId="{EC19068B-158F-4EBD-9D89-6B1B1BDF1FBA}"/>
          </ac:spMkLst>
        </pc:spChg>
        <pc:spChg chg="mod">
          <ac:chgData name="Daniel Guzmán" userId="4f5c549316876a9b" providerId="LiveId" clId="{F3EA3355-F798-4648-8C0A-87CDE974B605}" dt="2021-04-26T17:32:42.486" v="11801" actId="6549"/>
          <ac:spMkLst>
            <pc:docMk/>
            <pc:sldMk cId="421115564" sldId="1889"/>
            <ac:spMk id="65" creationId="{6B1B5964-E48C-474F-A5BC-829775BCB931}"/>
          </ac:spMkLst>
        </pc:spChg>
        <pc:spChg chg="mod">
          <ac:chgData name="Daniel Guzmán" userId="4f5c549316876a9b" providerId="LiveId" clId="{F3EA3355-F798-4648-8C0A-87CDE974B605}" dt="2021-04-26T17:32:55.048" v="11809" actId="113"/>
          <ac:spMkLst>
            <pc:docMk/>
            <pc:sldMk cId="421115564" sldId="1889"/>
            <ac:spMk id="66" creationId="{DD230CA5-9569-45CE-8AD2-D358104B8C5F}"/>
          </ac:spMkLst>
        </pc:spChg>
        <pc:spChg chg="mod">
          <ac:chgData name="Daniel Guzmán" userId="4f5c549316876a9b" providerId="LiveId" clId="{F3EA3355-F798-4648-8C0A-87CDE974B605}" dt="2021-04-26T17:34:29.525" v="12006" actId="404"/>
          <ac:spMkLst>
            <pc:docMk/>
            <pc:sldMk cId="421115564" sldId="1889"/>
            <ac:spMk id="71" creationId="{261902BB-3344-4620-A1DA-305B551999FB}"/>
          </ac:spMkLst>
        </pc:spChg>
        <pc:spChg chg="mod">
          <ac:chgData name="Daniel Guzmán" userId="4f5c549316876a9b" providerId="LiveId" clId="{F3EA3355-F798-4648-8C0A-87CDE974B605}" dt="2021-04-26T17:34:43.419" v="12010" actId="403"/>
          <ac:spMkLst>
            <pc:docMk/>
            <pc:sldMk cId="421115564" sldId="1889"/>
            <ac:spMk id="72" creationId="{BA64A407-F2A4-4DD4-8C43-3E5BC1F8560C}"/>
          </ac:spMkLst>
        </pc:spChg>
        <pc:spChg chg="mod">
          <ac:chgData name="Daniel Guzmán" userId="4f5c549316876a9b" providerId="LiveId" clId="{F3EA3355-F798-4648-8C0A-87CDE974B605}" dt="2021-04-26T17:33:42.577" v="11955" actId="20577"/>
          <ac:spMkLst>
            <pc:docMk/>
            <pc:sldMk cId="421115564" sldId="1889"/>
            <ac:spMk id="73" creationId="{C6E85C2C-F845-4947-81C2-B033C9DFC6FD}"/>
          </ac:spMkLst>
        </pc:spChg>
        <pc:spChg chg="mod">
          <ac:chgData name="Daniel Guzmán" userId="4f5c549316876a9b" providerId="LiveId" clId="{F3EA3355-F798-4648-8C0A-87CDE974B605}" dt="2021-04-26T17:33:54.647" v="11964" actId="1076"/>
          <ac:spMkLst>
            <pc:docMk/>
            <pc:sldMk cId="421115564" sldId="1889"/>
            <ac:spMk id="74" creationId="{74045B7A-C87C-4E7E-B759-B8D4ADD77C0F}"/>
          </ac:spMkLst>
        </pc:spChg>
        <pc:spChg chg="add mod">
          <ac:chgData name="Daniel Guzmán" userId="4f5c549316876a9b" providerId="LiveId" clId="{F3EA3355-F798-4648-8C0A-87CDE974B605}" dt="2021-04-26T17:48:26.306" v="12231" actId="1035"/>
          <ac:spMkLst>
            <pc:docMk/>
            <pc:sldMk cId="421115564" sldId="1889"/>
            <ac:spMk id="79" creationId="{D97BB1C5-AB7F-45B7-8D1D-67361146A8E2}"/>
          </ac:spMkLst>
        </pc:spChg>
        <pc:spChg chg="add mod">
          <ac:chgData name="Daniel Guzmán" userId="4f5c549316876a9b" providerId="LiveId" clId="{F3EA3355-F798-4648-8C0A-87CDE974B605}" dt="2021-04-26T17:48:10.110" v="12180" actId="6549"/>
          <ac:spMkLst>
            <pc:docMk/>
            <pc:sldMk cId="421115564" sldId="1889"/>
            <ac:spMk id="80" creationId="{ED21AA49-038C-4E8E-B1F2-E8F14D760802}"/>
          </ac:spMkLst>
        </pc:spChg>
        <pc:grpChg chg="mod">
          <ac:chgData name="Daniel Guzmán" userId="4f5c549316876a9b" providerId="LiveId" clId="{F3EA3355-F798-4648-8C0A-87CDE974B605}" dt="2021-04-26T17:48:20.894" v="12207" actId="1036"/>
          <ac:grpSpMkLst>
            <pc:docMk/>
            <pc:sldMk cId="421115564" sldId="1889"/>
            <ac:grpSpMk id="77" creationId="{33780528-BAB7-42F0-B7FC-2E0C9A089E5B}"/>
          </ac:grpSpMkLst>
        </pc:grpChg>
        <pc:grpChg chg="mod">
          <ac:chgData name="Daniel Guzmán" userId="4f5c549316876a9b" providerId="LiveId" clId="{F3EA3355-F798-4648-8C0A-87CDE974B605}" dt="2021-04-26T17:48:20.894" v="12207" actId="1036"/>
          <ac:grpSpMkLst>
            <pc:docMk/>
            <pc:sldMk cId="421115564" sldId="1889"/>
            <ac:grpSpMk id="78" creationId="{B0362A4F-78FF-4241-9D68-9CA83E2162EC}"/>
          </ac:grpSpMkLst>
        </pc:grpChg>
        <pc:grpChg chg="mod">
          <ac:chgData name="Daniel Guzmán" userId="4f5c549316876a9b" providerId="LiveId" clId="{F3EA3355-F798-4648-8C0A-87CDE974B605}" dt="2021-04-26T17:48:20.894" v="12207" actId="1036"/>
          <ac:grpSpMkLst>
            <pc:docMk/>
            <pc:sldMk cId="421115564" sldId="1889"/>
            <ac:grpSpMk id="81" creationId="{1F09D5EE-CAB9-41EF-8F1D-CD44179A4DB0}"/>
          </ac:grpSpMkLst>
        </pc:grpChg>
        <pc:grpChg chg="del">
          <ac:chgData name="Daniel Guzmán" userId="4f5c549316876a9b" providerId="LiveId" clId="{F3EA3355-F798-4648-8C0A-87CDE974B605}" dt="2021-04-26T17:34:08.031" v="11967" actId="478"/>
          <ac:grpSpMkLst>
            <pc:docMk/>
            <pc:sldMk cId="421115564" sldId="1889"/>
            <ac:grpSpMk id="82" creationId="{A7ACDEEE-2028-4F28-A231-841F55532E6F}"/>
          </ac:grpSpMkLst>
        </pc:grpChg>
        <pc:grpChg chg="del">
          <ac:chgData name="Daniel Guzmán" userId="4f5c549316876a9b" providerId="LiveId" clId="{F3EA3355-F798-4648-8C0A-87CDE974B605}" dt="2021-04-26T17:34:02.231" v="11966" actId="478"/>
          <ac:grpSpMkLst>
            <pc:docMk/>
            <pc:sldMk cId="421115564" sldId="1889"/>
            <ac:grpSpMk id="83" creationId="{DB791666-D524-4006-9460-7BDECBD86599}"/>
          </ac:grpSpMkLst>
        </pc:grpChg>
        <pc:grpChg chg="mod">
          <ac:chgData name="Daniel Guzmán" userId="4f5c549316876a9b" providerId="LiveId" clId="{F3EA3355-F798-4648-8C0A-87CDE974B605}" dt="2021-04-26T17:48:20.894" v="12207" actId="1036"/>
          <ac:grpSpMkLst>
            <pc:docMk/>
            <pc:sldMk cId="421115564" sldId="1889"/>
            <ac:grpSpMk id="84" creationId="{00F55AC2-50BB-4A1E-89AD-51531A84EEAA}"/>
          </ac:grpSpMkLst>
        </pc:grpChg>
        <pc:grpChg chg="mod">
          <ac:chgData name="Daniel Guzmán" userId="4f5c549316876a9b" providerId="LiveId" clId="{F3EA3355-F798-4648-8C0A-87CDE974B605}" dt="2021-04-26T17:48:20.894" v="12207" actId="1036"/>
          <ac:grpSpMkLst>
            <pc:docMk/>
            <pc:sldMk cId="421115564" sldId="1889"/>
            <ac:grpSpMk id="85" creationId="{7086C6A9-3D79-4C7B-BB23-759BA7F870E6}"/>
          </ac:grpSpMkLst>
        </pc:grpChg>
        <pc:grpChg chg="del">
          <ac:chgData name="Daniel Guzmán" userId="4f5c549316876a9b" providerId="LiveId" clId="{F3EA3355-F798-4648-8C0A-87CDE974B605}" dt="2021-04-26T17:33:56.974" v="11965" actId="478"/>
          <ac:grpSpMkLst>
            <pc:docMk/>
            <pc:sldMk cId="421115564" sldId="1889"/>
            <ac:grpSpMk id="86" creationId="{10EF7961-C12E-42E5-B0D2-FDA902E51275}"/>
          </ac:grpSpMkLst>
        </pc:grpChg>
      </pc:sldChg>
      <pc:sldChg chg="addSp delSp modSp add del mod ord delAnim">
        <pc:chgData name="Daniel Guzmán" userId="4f5c549316876a9b" providerId="LiveId" clId="{F3EA3355-F798-4648-8C0A-87CDE974B605}" dt="2021-04-26T17:50:20.528" v="12464" actId="14100"/>
        <pc:sldMkLst>
          <pc:docMk/>
          <pc:sldMk cId="62772714" sldId="1890"/>
        </pc:sldMkLst>
        <pc:spChg chg="mod">
          <ac:chgData name="Daniel Guzmán" userId="4f5c549316876a9b" providerId="LiveId" clId="{F3EA3355-F798-4648-8C0A-87CDE974B605}" dt="2021-04-26T17:49:28.650" v="12409" actId="404"/>
          <ac:spMkLst>
            <pc:docMk/>
            <pc:sldMk cId="62772714" sldId="1890"/>
            <ac:spMk id="21" creationId="{449C7042-B35B-4C13-A820-18585535F0D2}"/>
          </ac:spMkLst>
        </pc:spChg>
        <pc:spChg chg="mod">
          <ac:chgData name="Daniel Guzmán" userId="4f5c549316876a9b" providerId="LiveId" clId="{F3EA3355-F798-4648-8C0A-87CDE974B605}" dt="2021-04-26T17:49:18.325" v="12407" actId="1038"/>
          <ac:spMkLst>
            <pc:docMk/>
            <pc:sldMk cId="62772714" sldId="1890"/>
            <ac:spMk id="22" creationId="{40D2A067-8D18-4AC7-9D72-AB0BDEF4B7A4}"/>
          </ac:spMkLst>
        </pc:spChg>
        <pc:spChg chg="mod">
          <ac:chgData name="Daniel Guzmán" userId="4f5c549316876a9b" providerId="LiveId" clId="{F3EA3355-F798-4648-8C0A-87CDE974B605}" dt="2021-04-26T17:50:03.811" v="12459" actId="1038"/>
          <ac:spMkLst>
            <pc:docMk/>
            <pc:sldMk cId="62772714" sldId="1890"/>
            <ac:spMk id="23" creationId="{B2C66D1D-8F2B-4306-AA9C-1F7D8404A762}"/>
          </ac:spMkLst>
        </pc:spChg>
        <pc:spChg chg="del">
          <ac:chgData name="Daniel Guzmán" userId="4f5c549316876a9b" providerId="LiveId" clId="{F3EA3355-F798-4648-8C0A-87CDE974B605}" dt="2021-04-26T17:46:08.562" v="12011" actId="478"/>
          <ac:spMkLst>
            <pc:docMk/>
            <pc:sldMk cId="62772714" sldId="1890"/>
            <ac:spMk id="24" creationId="{98D59965-1171-47C3-A166-BC029B8B7C32}"/>
          </ac:spMkLst>
        </pc:spChg>
        <pc:spChg chg="del">
          <ac:chgData name="Daniel Guzmán" userId="4f5c549316876a9b" providerId="LiveId" clId="{F3EA3355-F798-4648-8C0A-87CDE974B605}" dt="2021-04-26T17:46:08.562" v="12011" actId="478"/>
          <ac:spMkLst>
            <pc:docMk/>
            <pc:sldMk cId="62772714" sldId="1890"/>
            <ac:spMk id="25" creationId="{D9D83BA8-6D78-4BD9-8E34-BD088D41CDBA}"/>
          </ac:spMkLst>
        </pc:spChg>
        <pc:spChg chg="del">
          <ac:chgData name="Daniel Guzmán" userId="4f5c549316876a9b" providerId="LiveId" clId="{F3EA3355-F798-4648-8C0A-87CDE974B605}" dt="2021-04-26T17:46:08.562" v="12011" actId="478"/>
          <ac:spMkLst>
            <pc:docMk/>
            <pc:sldMk cId="62772714" sldId="1890"/>
            <ac:spMk id="26" creationId="{699F0AA6-5523-4E03-B271-3B3326F804CA}"/>
          </ac:spMkLst>
        </pc:spChg>
        <pc:spChg chg="del">
          <ac:chgData name="Daniel Guzmán" userId="4f5c549316876a9b" providerId="LiveId" clId="{F3EA3355-F798-4648-8C0A-87CDE974B605}" dt="2021-04-26T17:46:08.562" v="12011" actId="478"/>
          <ac:spMkLst>
            <pc:docMk/>
            <pc:sldMk cId="62772714" sldId="1890"/>
            <ac:spMk id="27" creationId="{BBBFA8AC-DCED-4FFD-AEFC-B81722CCA43B}"/>
          </ac:spMkLst>
        </pc:spChg>
        <pc:spChg chg="del">
          <ac:chgData name="Daniel Guzmán" userId="4f5c549316876a9b" providerId="LiveId" clId="{F3EA3355-F798-4648-8C0A-87CDE974B605}" dt="2021-04-26T17:46:08.562" v="12011" actId="478"/>
          <ac:spMkLst>
            <pc:docMk/>
            <pc:sldMk cId="62772714" sldId="1890"/>
            <ac:spMk id="28" creationId="{4E019D00-1202-4387-829A-4CDBFDF9BE4A}"/>
          </ac:spMkLst>
        </pc:spChg>
        <pc:spChg chg="del">
          <ac:chgData name="Daniel Guzmán" userId="4f5c549316876a9b" providerId="LiveId" clId="{F3EA3355-F798-4648-8C0A-87CDE974B605}" dt="2021-04-26T17:46:08.562" v="12011" actId="478"/>
          <ac:spMkLst>
            <pc:docMk/>
            <pc:sldMk cId="62772714" sldId="1890"/>
            <ac:spMk id="29" creationId="{F78307AE-957D-47DB-B46F-20960A32D68B}"/>
          </ac:spMkLst>
        </pc:spChg>
        <pc:spChg chg="mod">
          <ac:chgData name="Daniel Guzmán" userId="4f5c549316876a9b" providerId="LiveId" clId="{F3EA3355-F798-4648-8C0A-87CDE974B605}" dt="2021-04-26T17:48:37.980" v="12316" actId="6549"/>
          <ac:spMkLst>
            <pc:docMk/>
            <pc:sldMk cId="62772714" sldId="1890"/>
            <ac:spMk id="30" creationId="{6032FC91-4D72-4A82-93E7-0D221C1AFC3A}"/>
          </ac:spMkLst>
        </pc:spChg>
        <pc:spChg chg="add mod">
          <ac:chgData name="Daniel Guzmán" userId="4f5c549316876a9b" providerId="LiveId" clId="{F3EA3355-F798-4648-8C0A-87CDE974B605}" dt="2021-04-26T17:48:42.639" v="12317"/>
          <ac:spMkLst>
            <pc:docMk/>
            <pc:sldMk cId="62772714" sldId="1890"/>
            <ac:spMk id="31" creationId="{64C9F267-27E9-4A86-964E-88A0A5680B08}"/>
          </ac:spMkLst>
        </pc:spChg>
        <pc:grpChg chg="mod">
          <ac:chgData name="Daniel Guzmán" userId="4f5c549316876a9b" providerId="LiveId" clId="{F3EA3355-F798-4648-8C0A-87CDE974B605}" dt="2021-04-26T17:50:20.528" v="12464" actId="14100"/>
          <ac:grpSpMkLst>
            <pc:docMk/>
            <pc:sldMk cId="62772714" sldId="1890"/>
            <ac:grpSpMk id="5" creationId="{0301E413-C8AF-46CC-8688-470407402D80}"/>
          </ac:grpSpMkLst>
        </pc:grpChg>
        <pc:grpChg chg="mod">
          <ac:chgData name="Daniel Guzmán" userId="4f5c549316876a9b" providerId="LiveId" clId="{F3EA3355-F798-4648-8C0A-87CDE974B605}" dt="2021-04-26T17:49:11.042" v="12375" actId="1076"/>
          <ac:grpSpMkLst>
            <pc:docMk/>
            <pc:sldMk cId="62772714" sldId="1890"/>
            <ac:grpSpMk id="10" creationId="{AF5C4104-6522-4FFA-A9B6-C6B857520897}"/>
          </ac:grpSpMkLst>
        </pc:grpChg>
      </pc:sldChg>
      <pc:sldChg chg="del">
        <pc:chgData name="Daniel Guzmán" userId="4f5c549316876a9b" providerId="LiveId" clId="{F3EA3355-F798-4648-8C0A-87CDE974B605}" dt="2021-04-26T01:46:37.374" v="4111" actId="47"/>
        <pc:sldMkLst>
          <pc:docMk/>
          <pc:sldMk cId="2780830177" sldId="1896"/>
        </pc:sldMkLst>
      </pc:sldChg>
      <pc:sldChg chg="del">
        <pc:chgData name="Daniel Guzmán" userId="4f5c549316876a9b" providerId="LiveId" clId="{F3EA3355-F798-4648-8C0A-87CDE974B605}" dt="2021-04-26T01:46:40.280" v="4112" actId="47"/>
        <pc:sldMkLst>
          <pc:docMk/>
          <pc:sldMk cId="3695072511" sldId="1897"/>
        </pc:sldMkLst>
      </pc:sldChg>
      <pc:sldChg chg="del">
        <pc:chgData name="Daniel Guzmán" userId="4f5c549316876a9b" providerId="LiveId" clId="{F3EA3355-F798-4648-8C0A-87CDE974B605}" dt="2021-04-26T01:46:40.280" v="4112" actId="47"/>
        <pc:sldMkLst>
          <pc:docMk/>
          <pc:sldMk cId="1185800888" sldId="1898"/>
        </pc:sldMkLst>
      </pc:sldChg>
      <pc:sldChg chg="del">
        <pc:chgData name="Daniel Guzmán" userId="4f5c549316876a9b" providerId="LiveId" clId="{F3EA3355-F798-4648-8C0A-87CDE974B605}" dt="2021-04-26T01:46:42.784" v="4113" actId="47"/>
        <pc:sldMkLst>
          <pc:docMk/>
          <pc:sldMk cId="1206631569" sldId="1899"/>
        </pc:sldMkLst>
      </pc:sldChg>
      <pc:sldChg chg="del">
        <pc:chgData name="Daniel Guzmán" userId="4f5c549316876a9b" providerId="LiveId" clId="{F3EA3355-F798-4648-8C0A-87CDE974B605}" dt="2021-04-26T01:46:42.784" v="4113" actId="47"/>
        <pc:sldMkLst>
          <pc:docMk/>
          <pc:sldMk cId="3594420768" sldId="1900"/>
        </pc:sldMkLst>
      </pc:sldChg>
      <pc:sldChg chg="add del">
        <pc:chgData name="Daniel Guzmán" userId="4f5c549316876a9b" providerId="LiveId" clId="{F3EA3355-F798-4648-8C0A-87CDE974B605}" dt="2021-04-26T17:31:23.191" v="11721" actId="47"/>
        <pc:sldMkLst>
          <pc:docMk/>
          <pc:sldMk cId="255878906" sldId="1901"/>
        </pc:sldMkLst>
      </pc:sldChg>
      <pc:sldChg chg="add del">
        <pc:chgData name="Daniel Guzmán" userId="4f5c549316876a9b" providerId="LiveId" clId="{F3EA3355-F798-4648-8C0A-87CDE974B605}" dt="2021-04-26T17:31:23.191" v="11721" actId="47"/>
        <pc:sldMkLst>
          <pc:docMk/>
          <pc:sldMk cId="3873138120" sldId="1902"/>
        </pc:sldMkLst>
      </pc:sldChg>
      <pc:sldChg chg="add del">
        <pc:chgData name="Daniel Guzmán" userId="4f5c549316876a9b" providerId="LiveId" clId="{F3EA3355-F798-4648-8C0A-87CDE974B605}" dt="2021-04-26T17:31:23.191" v="11721" actId="47"/>
        <pc:sldMkLst>
          <pc:docMk/>
          <pc:sldMk cId="161265160" sldId="1903"/>
        </pc:sldMkLst>
      </pc:sldChg>
      <pc:sldChg chg="add del">
        <pc:chgData name="Daniel Guzmán" userId="4f5c549316876a9b" providerId="LiveId" clId="{F3EA3355-F798-4648-8C0A-87CDE974B605}" dt="2021-04-26T17:31:27.079" v="11722" actId="47"/>
        <pc:sldMkLst>
          <pc:docMk/>
          <pc:sldMk cId="3679190336" sldId="1904"/>
        </pc:sldMkLst>
      </pc:sldChg>
      <pc:sldChg chg="add del">
        <pc:chgData name="Daniel Guzmán" userId="4f5c549316876a9b" providerId="LiveId" clId="{F3EA3355-F798-4648-8C0A-87CDE974B605}" dt="2021-04-26T17:31:27.079" v="11722" actId="47"/>
        <pc:sldMkLst>
          <pc:docMk/>
          <pc:sldMk cId="966865539" sldId="1905"/>
        </pc:sldMkLst>
      </pc:sldChg>
      <pc:sldChg chg="add del">
        <pc:chgData name="Daniel Guzmán" userId="4f5c549316876a9b" providerId="LiveId" clId="{F3EA3355-F798-4648-8C0A-87CDE974B605}" dt="2021-04-26T17:31:27.079" v="11722" actId="47"/>
        <pc:sldMkLst>
          <pc:docMk/>
          <pc:sldMk cId="4000284584" sldId="1906"/>
        </pc:sldMkLst>
      </pc:sldChg>
      <pc:sldChg chg="add del">
        <pc:chgData name="Daniel Guzmán" userId="4f5c549316876a9b" providerId="LiveId" clId="{F3EA3355-F798-4648-8C0A-87CDE974B605}" dt="2021-04-26T17:31:27.079" v="11722" actId="47"/>
        <pc:sldMkLst>
          <pc:docMk/>
          <pc:sldMk cId="3890159901" sldId="1907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702701396" sldId="1908"/>
        </pc:sldMkLst>
      </pc:sldChg>
      <pc:sldChg chg="addSp delSp modSp add del mod ord delAnim modAnim modNotesTx">
        <pc:chgData name="Daniel Guzmán" userId="4f5c549316876a9b" providerId="LiveId" clId="{F3EA3355-F798-4648-8C0A-87CDE974B605}" dt="2021-04-26T16:33:38.732" v="11509" actId="47"/>
        <pc:sldMkLst>
          <pc:docMk/>
          <pc:sldMk cId="3091725753" sldId="1909"/>
        </pc:sldMkLst>
        <pc:spChg chg="add mod">
          <ac:chgData name="Daniel Guzmán" userId="4f5c549316876a9b" providerId="LiveId" clId="{F3EA3355-F798-4648-8C0A-87CDE974B605}" dt="2021-04-26T01:59:12.636" v="4455" actId="1076"/>
          <ac:spMkLst>
            <pc:docMk/>
            <pc:sldMk cId="3091725753" sldId="1909"/>
            <ac:spMk id="5" creationId="{B5461AB5-4521-453F-9AF4-02151ABEB5DE}"/>
          </ac:spMkLst>
        </pc:spChg>
        <pc:spChg chg="del">
          <ac:chgData name="Daniel Guzmán" userId="4f5c549316876a9b" providerId="LiveId" clId="{F3EA3355-F798-4648-8C0A-87CDE974B605}" dt="2021-04-26T01:52:22.284" v="4131" actId="478"/>
          <ac:spMkLst>
            <pc:docMk/>
            <pc:sldMk cId="3091725753" sldId="1909"/>
            <ac:spMk id="53" creationId="{32A04E07-145B-44A6-8BA5-63251D444A86}"/>
          </ac:spMkLst>
        </pc:spChg>
        <pc:spChg chg="add mod">
          <ac:chgData name="Daniel Guzmán" userId="4f5c549316876a9b" providerId="LiveId" clId="{F3EA3355-F798-4648-8C0A-87CDE974B605}" dt="2021-04-26T01:59:40.654" v="4463" actId="1035"/>
          <ac:spMkLst>
            <pc:docMk/>
            <pc:sldMk cId="3091725753" sldId="1909"/>
            <ac:spMk id="117" creationId="{7616F029-D26D-498C-97CB-993C86201C83}"/>
          </ac:spMkLst>
        </pc:spChg>
        <pc:spChg chg="add del mod">
          <ac:chgData name="Daniel Guzmán" userId="4f5c549316876a9b" providerId="LiveId" clId="{F3EA3355-F798-4648-8C0A-87CDE974B605}" dt="2021-04-26T02:00:11.312" v="4467" actId="478"/>
          <ac:spMkLst>
            <pc:docMk/>
            <pc:sldMk cId="3091725753" sldId="1909"/>
            <ac:spMk id="118" creationId="{8F011D59-5C23-416C-956A-A125559F9987}"/>
          </ac:spMkLst>
        </pc:spChg>
        <pc:spChg chg="add mod">
          <ac:chgData name="Daniel Guzmán" userId="4f5c549316876a9b" providerId="LiveId" clId="{F3EA3355-F798-4648-8C0A-87CDE974B605}" dt="2021-04-26T02:07:03.779" v="4936" actId="1076"/>
          <ac:spMkLst>
            <pc:docMk/>
            <pc:sldMk cId="3091725753" sldId="1909"/>
            <ac:spMk id="119" creationId="{D2C976A2-C3B6-4E52-A80C-041C261E76A8}"/>
          </ac:spMkLst>
        </pc:spChg>
        <pc:spChg chg="mod">
          <ac:chgData name="Daniel Guzmán" userId="4f5c549316876a9b" providerId="LiveId" clId="{F3EA3355-F798-4648-8C0A-87CDE974B605}" dt="2021-04-26T01:55:29.638" v="4286" actId="14100"/>
          <ac:spMkLst>
            <pc:docMk/>
            <pc:sldMk cId="3091725753" sldId="1909"/>
            <ac:spMk id="141" creationId="{777E50FE-C8A4-43C2-BFAC-5CB851A2C52F}"/>
          </ac:spMkLst>
        </pc:spChg>
        <pc:spChg chg="mod">
          <ac:chgData name="Daniel Guzmán" userId="4f5c549316876a9b" providerId="LiveId" clId="{F3EA3355-F798-4648-8C0A-87CDE974B605}" dt="2021-04-26T01:58:04.826" v="4393" actId="1036"/>
          <ac:spMkLst>
            <pc:docMk/>
            <pc:sldMk cId="3091725753" sldId="1909"/>
            <ac:spMk id="144" creationId="{0FF00C3E-27B6-45FE-BC7A-01A0B88E882E}"/>
          </ac:spMkLst>
        </pc:spChg>
        <pc:spChg chg="mod">
          <ac:chgData name="Daniel Guzmán" userId="4f5c549316876a9b" providerId="LiveId" clId="{F3EA3355-F798-4648-8C0A-87CDE974B605}" dt="2021-04-26T01:57:59.968" v="4384" actId="6549"/>
          <ac:spMkLst>
            <pc:docMk/>
            <pc:sldMk cId="3091725753" sldId="1909"/>
            <ac:spMk id="145" creationId="{ED15009E-11AC-48DB-9548-3D25BC9E753E}"/>
          </ac:spMkLst>
        </pc:spChg>
        <pc:spChg chg="mod">
          <ac:chgData name="Daniel Guzmán" userId="4f5c549316876a9b" providerId="LiveId" clId="{F3EA3355-F798-4648-8C0A-87CDE974B605}" dt="2021-04-26T01:58:25.128" v="4427" actId="1036"/>
          <ac:spMkLst>
            <pc:docMk/>
            <pc:sldMk cId="3091725753" sldId="1909"/>
            <ac:spMk id="148" creationId="{6DFB3E1F-A67E-43CF-A34A-E2C0C602F0EF}"/>
          </ac:spMkLst>
        </pc:spChg>
        <pc:spChg chg="mod">
          <ac:chgData name="Daniel Guzmán" userId="4f5c549316876a9b" providerId="LiveId" clId="{F3EA3355-F798-4648-8C0A-87CDE974B605}" dt="2021-04-26T01:58:19.018" v="4416" actId="6549"/>
          <ac:spMkLst>
            <pc:docMk/>
            <pc:sldMk cId="3091725753" sldId="1909"/>
            <ac:spMk id="149" creationId="{6C4D1801-6420-4751-A3EF-D51BC8C43838}"/>
          </ac:spMkLst>
        </pc:spChg>
        <pc:spChg chg="mod">
          <ac:chgData name="Daniel Guzmán" userId="4f5c549316876a9b" providerId="LiveId" clId="{F3EA3355-F798-4648-8C0A-87CDE974B605}" dt="2021-04-26T01:57:45.527" v="4362" actId="6549"/>
          <ac:spMkLst>
            <pc:docMk/>
            <pc:sldMk cId="3091725753" sldId="1909"/>
            <ac:spMk id="150" creationId="{957748DC-F999-4065-8539-B8B4DE242847}"/>
          </ac:spMkLst>
        </pc:spChg>
        <pc:spChg chg="mod">
          <ac:chgData name="Daniel Guzmán" userId="4f5c549316876a9b" providerId="LiveId" clId="{F3EA3355-F798-4648-8C0A-87CDE974B605}" dt="2021-04-26T01:57:49.415" v="4363" actId="6549"/>
          <ac:spMkLst>
            <pc:docMk/>
            <pc:sldMk cId="3091725753" sldId="1909"/>
            <ac:spMk id="151" creationId="{4A33B755-05B9-4A26-A4DD-6F20D72D2790}"/>
          </ac:spMkLst>
        </pc:spChg>
        <pc:grpChg chg="del mod">
          <ac:chgData name="Daniel Guzmán" userId="4f5c549316876a9b" providerId="LiveId" clId="{F3EA3355-F798-4648-8C0A-87CDE974B605}" dt="2021-04-26T01:50:56.250" v="4117" actId="478"/>
          <ac:grpSpMkLst>
            <pc:docMk/>
            <pc:sldMk cId="3091725753" sldId="1909"/>
            <ac:grpSpMk id="2" creationId="{08E8E77B-4F52-46A1-9848-77B90B78BF04}"/>
          </ac:grpSpMkLst>
        </pc:grpChg>
        <pc:grpChg chg="del mod">
          <ac:chgData name="Daniel Guzmán" userId="4f5c549316876a9b" providerId="LiveId" clId="{F3EA3355-F798-4648-8C0A-87CDE974B605}" dt="2021-04-26T01:50:58.741" v="4119" actId="478"/>
          <ac:grpSpMkLst>
            <pc:docMk/>
            <pc:sldMk cId="3091725753" sldId="1909"/>
            <ac:grpSpMk id="50" creationId="{2C4F6373-9161-4DD0-9A40-37C3DC800529}"/>
          </ac:grpSpMkLst>
        </pc:grpChg>
        <pc:grpChg chg="del">
          <ac:chgData name="Daniel Guzmán" userId="4f5c549316876a9b" providerId="LiveId" clId="{F3EA3355-F798-4648-8C0A-87CDE974B605}" dt="2021-04-26T01:51:03.171" v="4122" actId="478"/>
          <ac:grpSpMkLst>
            <pc:docMk/>
            <pc:sldMk cId="3091725753" sldId="1909"/>
            <ac:grpSpMk id="77" creationId="{6359898E-8172-4C35-AA1E-5AE31080737F}"/>
          </ac:grpSpMkLst>
        </pc:grpChg>
        <pc:grpChg chg="del">
          <ac:chgData name="Daniel Guzmán" userId="4f5c549316876a9b" providerId="LiveId" clId="{F3EA3355-F798-4648-8C0A-87CDE974B605}" dt="2021-04-26T01:51:04.620" v="4123" actId="478"/>
          <ac:grpSpMkLst>
            <pc:docMk/>
            <pc:sldMk cId="3091725753" sldId="1909"/>
            <ac:grpSpMk id="78" creationId="{2F0859BC-E1CE-48AE-A5F5-5B67200D7014}"/>
          </ac:grpSpMkLst>
        </pc:grpChg>
        <pc:grpChg chg="del">
          <ac:chgData name="Daniel Guzmán" userId="4f5c549316876a9b" providerId="LiveId" clId="{F3EA3355-F798-4648-8C0A-87CDE974B605}" dt="2021-04-26T01:51:01.775" v="4121" actId="478"/>
          <ac:grpSpMkLst>
            <pc:docMk/>
            <pc:sldMk cId="3091725753" sldId="1909"/>
            <ac:grpSpMk id="110" creationId="{E3B8AA6F-3EFE-44F5-964D-ED0B0CFC8AB2}"/>
          </ac:grpSpMkLst>
        </pc:grpChg>
        <pc:grpChg chg="del">
          <ac:chgData name="Daniel Guzmán" userId="4f5c549316876a9b" providerId="LiveId" clId="{F3EA3355-F798-4648-8C0A-87CDE974B605}" dt="2021-04-26T01:51:00.031" v="4120" actId="478"/>
          <ac:grpSpMkLst>
            <pc:docMk/>
            <pc:sldMk cId="3091725753" sldId="1909"/>
            <ac:grpSpMk id="112" creationId="{F450A6A1-0FA5-4757-A293-01696EAE4235}"/>
          </ac:grpSpMkLst>
        </pc:grpChg>
        <pc:picChg chg="add mod modCrop">
          <ac:chgData name="Daniel Guzmán" userId="4f5c549316876a9b" providerId="LiveId" clId="{F3EA3355-F798-4648-8C0A-87CDE974B605}" dt="2021-04-26T01:52:29.745" v="4133" actId="1076"/>
          <ac:picMkLst>
            <pc:docMk/>
            <pc:sldMk cId="3091725753" sldId="1909"/>
            <ac:picMk id="4" creationId="{25587334-0E98-4B61-911B-F1CB1B81ADC8}"/>
          </ac:picMkLst>
        </pc:picChg>
        <pc:picChg chg="add del mod">
          <ac:chgData name="Daniel Guzmán" userId="4f5c549316876a9b" providerId="LiveId" clId="{F3EA3355-F798-4648-8C0A-87CDE974B605}" dt="2021-04-26T01:55:46.751" v="4287" actId="478"/>
          <ac:picMkLst>
            <pc:docMk/>
            <pc:sldMk cId="3091725753" sldId="1909"/>
            <ac:picMk id="20" creationId="{ECBDD04C-9C0F-4C9F-BB8F-B9EE138A4833}"/>
          </ac:picMkLst>
        </pc:picChg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33835518" sldId="1910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304156376" sldId="1911"/>
        </pc:sldMkLst>
      </pc:sldChg>
      <pc:sldChg chg="addSp modSp add del mod ord modAnim">
        <pc:chgData name="Daniel Guzmán" userId="4f5c549316876a9b" providerId="LiveId" clId="{F3EA3355-F798-4648-8C0A-87CDE974B605}" dt="2021-04-26T16:33:38.732" v="11509" actId="47"/>
        <pc:sldMkLst>
          <pc:docMk/>
          <pc:sldMk cId="4103814681" sldId="1912"/>
        </pc:sldMkLst>
        <pc:spChg chg="add mod">
          <ac:chgData name="Daniel Guzmán" userId="4f5c549316876a9b" providerId="LiveId" clId="{F3EA3355-F798-4648-8C0A-87CDE974B605}" dt="2021-04-26T14:29:31.493" v="9553" actId="208"/>
          <ac:spMkLst>
            <pc:docMk/>
            <pc:sldMk cId="4103814681" sldId="1912"/>
            <ac:spMk id="4" creationId="{E9F4ACE3-A2AD-4FF9-8948-9F35D5792D64}"/>
          </ac:spMkLst>
        </pc:spChg>
        <pc:spChg chg="mod">
          <ac:chgData name="Daniel Guzmán" userId="4f5c549316876a9b" providerId="LiveId" clId="{F3EA3355-F798-4648-8C0A-87CDE974B605}" dt="2021-04-26T14:30:35.143" v="9592"/>
          <ac:spMkLst>
            <pc:docMk/>
            <pc:sldMk cId="4103814681" sldId="1912"/>
            <ac:spMk id="80" creationId="{DCD67965-4F05-4C4B-9208-8D88EF61763E}"/>
          </ac:spMkLst>
        </pc:spChg>
        <pc:spChg chg="mod">
          <ac:chgData name="Daniel Guzmán" userId="4f5c549316876a9b" providerId="LiveId" clId="{F3EA3355-F798-4648-8C0A-87CDE974B605}" dt="2021-04-26T14:30:43.735" v="9610" actId="6549"/>
          <ac:spMkLst>
            <pc:docMk/>
            <pc:sldMk cId="4103814681" sldId="1912"/>
            <ac:spMk id="81" creationId="{A2EBAB0F-0DD0-4942-9B31-D18FCE144382}"/>
          </ac:spMkLst>
        </pc:spChg>
        <pc:spChg chg="mod">
          <ac:chgData name="Daniel Guzmán" userId="4f5c549316876a9b" providerId="LiveId" clId="{F3EA3355-F798-4648-8C0A-87CDE974B605}" dt="2021-04-26T14:22:07.267" v="9465" actId="20577"/>
          <ac:spMkLst>
            <pc:docMk/>
            <pc:sldMk cId="4103814681" sldId="1912"/>
            <ac:spMk id="138" creationId="{37475A25-E8BC-49AA-8C3A-174882DEC19F}"/>
          </ac:spMkLst>
        </pc:spChg>
        <pc:spChg chg="mod">
          <ac:chgData name="Daniel Guzmán" userId="4f5c549316876a9b" providerId="LiveId" clId="{F3EA3355-F798-4648-8C0A-87CDE974B605}" dt="2021-04-26T14:29:14.577" v="9549" actId="14100"/>
          <ac:spMkLst>
            <pc:docMk/>
            <pc:sldMk cId="4103814681" sldId="1912"/>
            <ac:spMk id="139" creationId="{7EC95213-7B0D-48AE-ABE0-E0418EC6B334}"/>
          </ac:spMkLst>
        </pc:spChg>
        <pc:spChg chg="mod">
          <ac:chgData name="Daniel Guzmán" userId="4f5c549316876a9b" providerId="LiveId" clId="{F3EA3355-F798-4648-8C0A-87CDE974B605}" dt="2021-04-26T14:30:12.125" v="9589" actId="113"/>
          <ac:spMkLst>
            <pc:docMk/>
            <pc:sldMk cId="4103814681" sldId="1912"/>
            <ac:spMk id="142" creationId="{D9042867-78DB-4DBD-B4E9-DCCC3F0D2DB6}"/>
          </ac:spMkLst>
        </pc:spChg>
        <pc:grpChg chg="add mod">
          <ac:chgData name="Daniel Guzmán" userId="4f5c549316876a9b" providerId="LiveId" clId="{F3EA3355-F798-4648-8C0A-87CDE974B605}" dt="2021-04-26T14:30:40.359" v="9593" actId="1076"/>
          <ac:grpSpMkLst>
            <pc:docMk/>
            <pc:sldMk cId="4103814681" sldId="1912"/>
            <ac:grpSpMk id="79" creationId="{9F1EC6AB-7F8D-4B4F-8F4B-E901EA1F05B2}"/>
          </ac:grpSpMkLst>
        </pc:grpChg>
        <pc:grpChg chg="mod">
          <ac:chgData name="Daniel Guzmán" userId="4f5c549316876a9b" providerId="LiveId" clId="{F3EA3355-F798-4648-8C0A-87CDE974B605}" dt="2021-04-26T14:30:17.170" v="9591" actId="14100"/>
          <ac:grpSpMkLst>
            <pc:docMk/>
            <pc:sldMk cId="4103814681" sldId="1912"/>
            <ac:grpSpMk id="140" creationId="{F71FD497-B0C0-46D0-B0FC-2B9D3D16B75C}"/>
          </ac:grpSpMkLst>
        </pc:grpChg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771902393" sldId="1913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627796816" sldId="1914"/>
        </pc:sldMkLst>
      </pc:sldChg>
      <pc:sldChg chg="addSp delSp modSp add del mod ord delAnim modAnim">
        <pc:chgData name="Daniel Guzmán" userId="4f5c549316876a9b" providerId="LiveId" clId="{F3EA3355-F798-4648-8C0A-87CDE974B605}" dt="2021-04-26T16:33:38.732" v="11509" actId="47"/>
        <pc:sldMkLst>
          <pc:docMk/>
          <pc:sldMk cId="3149289777" sldId="1915"/>
        </pc:sldMkLst>
        <pc:spChg chg="add mod">
          <ac:chgData name="Daniel Guzmán" userId="4f5c549316876a9b" providerId="LiveId" clId="{F3EA3355-F798-4648-8C0A-87CDE974B605}" dt="2021-04-26T15:00:04.885" v="10180" actId="208"/>
          <ac:spMkLst>
            <pc:docMk/>
            <pc:sldMk cId="3149289777" sldId="1915"/>
            <ac:spMk id="2" creationId="{A8CA2EE1-47E6-446B-8986-36482C84C1AE}"/>
          </ac:spMkLst>
        </pc:spChg>
        <pc:spChg chg="mod">
          <ac:chgData name="Daniel Guzmán" userId="4f5c549316876a9b" providerId="LiveId" clId="{F3EA3355-F798-4648-8C0A-87CDE974B605}" dt="2021-04-26T14:55:17.844" v="10109" actId="14100"/>
          <ac:spMkLst>
            <pc:docMk/>
            <pc:sldMk cId="3149289777" sldId="1915"/>
            <ac:spMk id="70" creationId="{0649840F-8145-43B0-B2C1-297A963A8417}"/>
          </ac:spMkLst>
        </pc:spChg>
        <pc:spChg chg="mod">
          <ac:chgData name="Daniel Guzmán" userId="4f5c549316876a9b" providerId="LiveId" clId="{F3EA3355-F798-4648-8C0A-87CDE974B605}" dt="2021-04-26T14:55:27.352" v="10111" actId="1076"/>
          <ac:spMkLst>
            <pc:docMk/>
            <pc:sldMk cId="3149289777" sldId="1915"/>
            <ac:spMk id="160" creationId="{8549A3FB-884D-4B2E-BBFF-090C4CE5D0EA}"/>
          </ac:spMkLst>
        </pc:spChg>
        <pc:spChg chg="del">
          <ac:chgData name="Daniel Guzmán" userId="4f5c549316876a9b" providerId="LiveId" clId="{F3EA3355-F798-4648-8C0A-87CDE974B605}" dt="2021-04-26T15:01:06.552" v="10242" actId="478"/>
          <ac:spMkLst>
            <pc:docMk/>
            <pc:sldMk cId="3149289777" sldId="1915"/>
            <ac:spMk id="161" creationId="{71300EAB-0920-476D-BCCE-D4324FDC582F}"/>
          </ac:spMkLst>
        </pc:spChg>
        <pc:spChg chg="mod">
          <ac:chgData name="Daniel Guzmán" userId="4f5c549316876a9b" providerId="LiveId" clId="{F3EA3355-F798-4648-8C0A-87CDE974B605}" dt="2021-04-26T15:01:09.541" v="10244" actId="113"/>
          <ac:spMkLst>
            <pc:docMk/>
            <pc:sldMk cId="3149289777" sldId="1915"/>
            <ac:spMk id="163" creationId="{C8E6CA32-1CE5-4C5C-BC7A-25330334807C}"/>
          </ac:spMkLst>
        </pc:spChg>
        <pc:spChg chg="mod">
          <ac:chgData name="Daniel Guzmán" userId="4f5c549316876a9b" providerId="LiveId" clId="{F3EA3355-F798-4648-8C0A-87CDE974B605}" dt="2021-04-26T15:01:09.541" v="10244" actId="113"/>
          <ac:spMkLst>
            <pc:docMk/>
            <pc:sldMk cId="3149289777" sldId="1915"/>
            <ac:spMk id="164" creationId="{1173E77C-3086-40E3-BCCF-15C4F1138BA2}"/>
          </ac:spMkLst>
        </pc:spChg>
        <pc:spChg chg="mod">
          <ac:chgData name="Daniel Guzmán" userId="4f5c549316876a9b" providerId="LiveId" clId="{F3EA3355-F798-4648-8C0A-87CDE974B605}" dt="2021-04-26T15:01:40.694" v="10247"/>
          <ac:spMkLst>
            <pc:docMk/>
            <pc:sldMk cId="3149289777" sldId="1915"/>
            <ac:spMk id="174" creationId="{B77F9095-D565-4DFD-8BF2-A3F119688C20}"/>
          </ac:spMkLst>
        </pc:spChg>
        <pc:spChg chg="mod">
          <ac:chgData name="Daniel Guzmán" userId="4f5c549316876a9b" providerId="LiveId" clId="{F3EA3355-F798-4648-8C0A-87CDE974B605}" dt="2021-04-26T15:02:00.150" v="10312" actId="20577"/>
          <ac:spMkLst>
            <pc:docMk/>
            <pc:sldMk cId="3149289777" sldId="1915"/>
            <ac:spMk id="175" creationId="{33F95FB0-5FA3-44FE-95F7-5AB25A050C32}"/>
          </ac:spMkLst>
        </pc:spChg>
        <pc:spChg chg="mod">
          <ac:chgData name="Daniel Guzmán" userId="4f5c549316876a9b" providerId="LiveId" clId="{F3EA3355-F798-4648-8C0A-87CDE974B605}" dt="2021-04-26T15:02:53.567" v="10314"/>
          <ac:spMkLst>
            <pc:docMk/>
            <pc:sldMk cId="3149289777" sldId="1915"/>
            <ac:spMk id="177" creationId="{C2A9AF32-3040-4296-8D33-4521068EB38D}"/>
          </ac:spMkLst>
        </pc:spChg>
        <pc:spChg chg="mod">
          <ac:chgData name="Daniel Guzmán" userId="4f5c549316876a9b" providerId="LiveId" clId="{F3EA3355-F798-4648-8C0A-87CDE974B605}" dt="2021-04-26T15:03:35.278" v="10408" actId="1035"/>
          <ac:spMkLst>
            <pc:docMk/>
            <pc:sldMk cId="3149289777" sldId="1915"/>
            <ac:spMk id="178" creationId="{9C84BD8D-21C2-4BA7-9A6D-4AED2687488A}"/>
          </ac:spMkLst>
        </pc:spChg>
        <pc:grpChg chg="mod">
          <ac:chgData name="Daniel Guzmán" userId="4f5c549316876a9b" providerId="LiveId" clId="{F3EA3355-F798-4648-8C0A-87CDE974B605}" dt="2021-04-26T15:01:15.969" v="10246" actId="1076"/>
          <ac:grpSpMkLst>
            <pc:docMk/>
            <pc:sldMk cId="3149289777" sldId="1915"/>
            <ac:grpSpMk id="162" creationId="{65884A49-69E1-4CF0-A282-E3B5648DA6A6}"/>
          </ac:grpSpMkLst>
        </pc:grpChg>
        <pc:grpChg chg="add mod">
          <ac:chgData name="Daniel Guzmán" userId="4f5c549316876a9b" providerId="LiveId" clId="{F3EA3355-F798-4648-8C0A-87CDE974B605}" dt="2021-04-26T15:02:04.518" v="10313" actId="14100"/>
          <ac:grpSpMkLst>
            <pc:docMk/>
            <pc:sldMk cId="3149289777" sldId="1915"/>
            <ac:grpSpMk id="173" creationId="{661402E9-0C57-4346-9CFB-A9A7CF16BAC4}"/>
          </ac:grpSpMkLst>
        </pc:grpChg>
        <pc:grpChg chg="add mod">
          <ac:chgData name="Daniel Guzmán" userId="4f5c549316876a9b" providerId="LiveId" clId="{F3EA3355-F798-4648-8C0A-87CDE974B605}" dt="2021-04-26T15:03:52.466" v="10413" actId="14100"/>
          <ac:grpSpMkLst>
            <pc:docMk/>
            <pc:sldMk cId="3149289777" sldId="1915"/>
            <ac:grpSpMk id="176" creationId="{34434A36-7442-46EF-872A-51E3A3B7E2DA}"/>
          </ac:grpSpMkLst>
        </pc:grpChg>
      </pc:sldChg>
      <pc:sldChg chg="addSp modSp add del mod ord modAnim modNotesTx">
        <pc:chgData name="Daniel Guzmán" userId="4f5c549316876a9b" providerId="LiveId" clId="{F3EA3355-F798-4648-8C0A-87CDE974B605}" dt="2021-04-26T16:33:38.732" v="11509" actId="47"/>
        <pc:sldMkLst>
          <pc:docMk/>
          <pc:sldMk cId="3264052091" sldId="1916"/>
        </pc:sldMkLst>
        <pc:spChg chg="add mod ord">
          <ac:chgData name="Daniel Guzmán" userId="4f5c549316876a9b" providerId="LiveId" clId="{F3EA3355-F798-4648-8C0A-87CDE974B605}" dt="2021-04-25T12:23:59.211" v="1209" actId="167"/>
          <ac:spMkLst>
            <pc:docMk/>
            <pc:sldMk cId="3264052091" sldId="1916"/>
            <ac:spMk id="2" creationId="{6AD87A1C-9262-4C88-BD5C-4C849955216D}"/>
          </ac:spMkLst>
        </pc:spChg>
        <pc:spChg chg="mod">
          <ac:chgData name="Daniel Guzmán" userId="4f5c549316876a9b" providerId="LiveId" clId="{F3EA3355-F798-4648-8C0A-87CDE974B605}" dt="2021-04-25T12:25:30.331" v="1313" actId="6549"/>
          <ac:spMkLst>
            <pc:docMk/>
            <pc:sldMk cId="3264052091" sldId="1916"/>
            <ac:spMk id="171" creationId="{D29AE7F9-C6E0-412F-B616-44051A24340A}"/>
          </ac:spMkLst>
        </pc:spChg>
        <pc:spChg chg="mod">
          <ac:chgData name="Daniel Guzmán" userId="4f5c549316876a9b" providerId="LiveId" clId="{F3EA3355-F798-4648-8C0A-87CDE974B605}" dt="2021-04-25T12:26:21.938" v="1388" actId="1035"/>
          <ac:spMkLst>
            <pc:docMk/>
            <pc:sldMk cId="3264052091" sldId="1916"/>
            <ac:spMk id="252" creationId="{0A60ADED-6FF8-4FFB-B1B9-07B51858C238}"/>
          </ac:spMkLst>
        </pc:spChg>
        <pc:spChg chg="mod">
          <ac:chgData name="Daniel Guzmán" userId="4f5c549316876a9b" providerId="LiveId" clId="{F3EA3355-F798-4648-8C0A-87CDE974B605}" dt="2021-04-25T12:27:20.627" v="1389" actId="113"/>
          <ac:spMkLst>
            <pc:docMk/>
            <pc:sldMk cId="3264052091" sldId="1916"/>
            <ac:spMk id="253" creationId="{1AAB2DBE-E061-42BC-8FCF-BD009C0AF36A}"/>
          </ac:spMkLst>
        </pc:spChg>
        <pc:spChg chg="mod">
          <ac:chgData name="Daniel Guzmán" userId="4f5c549316876a9b" providerId="LiveId" clId="{F3EA3355-F798-4648-8C0A-87CDE974B605}" dt="2021-04-25T12:28:05.912" v="1426" actId="20577"/>
          <ac:spMkLst>
            <pc:docMk/>
            <pc:sldMk cId="3264052091" sldId="1916"/>
            <ac:spMk id="256" creationId="{B6288192-C504-4257-99AB-2BDA9A979E95}"/>
          </ac:spMkLst>
        </pc:spChg>
        <pc:grpChg chg="mod">
          <ac:chgData name="Daniel Guzmán" userId="4f5c549316876a9b" providerId="LiveId" clId="{F3EA3355-F798-4648-8C0A-87CDE974B605}" dt="2021-04-25T12:28:12.532" v="1427" actId="1076"/>
          <ac:grpSpMkLst>
            <pc:docMk/>
            <pc:sldMk cId="3264052091" sldId="1916"/>
            <ac:grpSpMk id="254" creationId="{469E1457-A8D7-4414-867A-069B4765E706}"/>
          </ac:grpSpMkLst>
        </pc:grpChg>
      </pc:sldChg>
      <pc:sldChg chg="addSp delSp modSp add del mod ord delAnim modAnim">
        <pc:chgData name="Daniel Guzmán" userId="4f5c549316876a9b" providerId="LiveId" clId="{F3EA3355-F798-4648-8C0A-87CDE974B605}" dt="2021-04-26T16:33:38.732" v="11509" actId="47"/>
        <pc:sldMkLst>
          <pc:docMk/>
          <pc:sldMk cId="2106318484" sldId="1917"/>
        </pc:sldMkLst>
        <pc:spChg chg="mod">
          <ac:chgData name="Daniel Guzmán" userId="4f5c549316876a9b" providerId="LiveId" clId="{F3EA3355-F798-4648-8C0A-87CDE974B605}" dt="2021-04-26T16:25:29.801" v="11452" actId="1076"/>
          <ac:spMkLst>
            <pc:docMk/>
            <pc:sldMk cId="2106318484" sldId="1917"/>
            <ac:spMk id="119" creationId="{69710FC3-C885-4463-8FD5-DD94ED6E5B58}"/>
          </ac:spMkLst>
        </pc:spChg>
        <pc:spChg chg="mod">
          <ac:chgData name="Daniel Guzmán" userId="4f5c549316876a9b" providerId="LiveId" clId="{F3EA3355-F798-4648-8C0A-87CDE974B605}" dt="2021-04-26T15:50:20.723" v="10897"/>
          <ac:spMkLst>
            <pc:docMk/>
            <pc:sldMk cId="2106318484" sldId="1917"/>
            <ac:spMk id="166" creationId="{C478ADAE-9555-49DE-AA62-AA427C286627}"/>
          </ac:spMkLst>
        </pc:spChg>
        <pc:spChg chg="mod">
          <ac:chgData name="Daniel Guzmán" userId="4f5c549316876a9b" providerId="LiveId" clId="{F3EA3355-F798-4648-8C0A-87CDE974B605}" dt="2021-04-26T16:25:51.495" v="11483" actId="1037"/>
          <ac:spMkLst>
            <pc:docMk/>
            <pc:sldMk cId="2106318484" sldId="1917"/>
            <ac:spMk id="167" creationId="{2A9CA92B-6197-42B6-A254-B316B0D4543F}"/>
          </ac:spMkLst>
        </pc:spChg>
        <pc:spChg chg="mod">
          <ac:chgData name="Daniel Guzmán" userId="4f5c549316876a9b" providerId="LiveId" clId="{F3EA3355-F798-4648-8C0A-87CDE974B605}" dt="2021-04-26T15:53:06.639" v="10973"/>
          <ac:spMkLst>
            <pc:docMk/>
            <pc:sldMk cId="2106318484" sldId="1917"/>
            <ac:spMk id="169" creationId="{87ADBD7B-D444-4FDE-8081-5E99E25B3C80}"/>
          </ac:spMkLst>
        </pc:spChg>
        <pc:spChg chg="mod">
          <ac:chgData name="Daniel Guzmán" userId="4f5c549316876a9b" providerId="LiveId" clId="{F3EA3355-F798-4648-8C0A-87CDE974B605}" dt="2021-04-26T16:25:48.407" v="11476" actId="1038"/>
          <ac:spMkLst>
            <pc:docMk/>
            <pc:sldMk cId="2106318484" sldId="1917"/>
            <ac:spMk id="170" creationId="{13589064-C3B4-4A8F-9ABA-7664CBB91148}"/>
          </ac:spMkLst>
        </pc:spChg>
        <pc:spChg chg="mod">
          <ac:chgData name="Daniel Guzmán" userId="4f5c549316876a9b" providerId="LiveId" clId="{F3EA3355-F798-4648-8C0A-87CDE974B605}" dt="2021-04-26T15:54:54.772" v="11051"/>
          <ac:spMkLst>
            <pc:docMk/>
            <pc:sldMk cId="2106318484" sldId="1917"/>
            <ac:spMk id="172" creationId="{39F68946-5946-48C0-B8F5-C0710653D60B}"/>
          </ac:spMkLst>
        </pc:spChg>
        <pc:spChg chg="mod">
          <ac:chgData name="Daniel Guzmán" userId="4f5c549316876a9b" providerId="LiveId" clId="{F3EA3355-F798-4648-8C0A-87CDE974B605}" dt="2021-04-26T15:55:11.364" v="11135" actId="6549"/>
          <ac:spMkLst>
            <pc:docMk/>
            <pc:sldMk cId="2106318484" sldId="1917"/>
            <ac:spMk id="173" creationId="{63E862A5-3E9D-4097-9999-E32ACA415C5B}"/>
          </ac:spMkLst>
        </pc:spChg>
        <pc:spChg chg="mod">
          <ac:chgData name="Daniel Guzmán" userId="4f5c549316876a9b" providerId="LiveId" clId="{F3EA3355-F798-4648-8C0A-87CDE974B605}" dt="2021-04-26T16:19:59.454" v="11283"/>
          <ac:spMkLst>
            <pc:docMk/>
            <pc:sldMk cId="2106318484" sldId="1917"/>
            <ac:spMk id="175" creationId="{D7FC13CD-B714-4CDE-98B3-D3E16CD1D455}"/>
          </ac:spMkLst>
        </pc:spChg>
        <pc:spChg chg="mod">
          <ac:chgData name="Daniel Guzmán" userId="4f5c549316876a9b" providerId="LiveId" clId="{F3EA3355-F798-4648-8C0A-87CDE974B605}" dt="2021-04-26T16:20:28.962" v="11386" actId="1037"/>
          <ac:spMkLst>
            <pc:docMk/>
            <pc:sldMk cId="2106318484" sldId="1917"/>
            <ac:spMk id="176" creationId="{492A258D-C34F-4348-9D0A-24FC008578DD}"/>
          </ac:spMkLst>
        </pc:spChg>
        <pc:spChg chg="mod">
          <ac:chgData name="Daniel Guzmán" userId="4f5c549316876a9b" providerId="LiveId" clId="{F3EA3355-F798-4648-8C0A-87CDE974B605}" dt="2021-04-26T15:47:42.848" v="10760" actId="1076"/>
          <ac:spMkLst>
            <pc:docMk/>
            <pc:sldMk cId="2106318484" sldId="1917"/>
            <ac:spMk id="293" creationId="{683542A1-D004-461F-AAB2-F6526E29129B}"/>
          </ac:spMkLst>
        </pc:spChg>
        <pc:spChg chg="del mod">
          <ac:chgData name="Daniel Guzmán" userId="4f5c549316876a9b" providerId="LiveId" clId="{F3EA3355-F798-4648-8C0A-87CDE974B605}" dt="2021-04-26T15:50:52.180" v="10963" actId="478"/>
          <ac:spMkLst>
            <pc:docMk/>
            <pc:sldMk cId="2106318484" sldId="1917"/>
            <ac:spMk id="294" creationId="{7ACCA749-DC6E-4B48-B191-C99F6A1E8034}"/>
          </ac:spMkLst>
        </pc:spChg>
        <pc:spChg chg="mod">
          <ac:chgData name="Daniel Guzmán" userId="4f5c549316876a9b" providerId="LiveId" clId="{F3EA3355-F798-4648-8C0A-87CDE974B605}" dt="2021-04-26T16:25:55.234" v="11493" actId="1037"/>
          <ac:spMkLst>
            <pc:docMk/>
            <pc:sldMk cId="2106318484" sldId="1917"/>
            <ac:spMk id="297" creationId="{5C715F84-F144-4971-BD03-D573A143FA62}"/>
          </ac:spMkLst>
        </pc:spChg>
        <pc:grpChg chg="del">
          <ac:chgData name="Daniel Guzmán" userId="4f5c549316876a9b" providerId="LiveId" clId="{F3EA3355-F798-4648-8C0A-87CDE974B605}" dt="2021-04-26T15:47:04.167" v="10691" actId="478"/>
          <ac:grpSpMkLst>
            <pc:docMk/>
            <pc:sldMk cId="2106318484" sldId="1917"/>
            <ac:grpSpMk id="163" creationId="{4BAD446C-FF1C-461A-835A-761CB311A355}"/>
          </ac:grpSpMkLst>
        </pc:grpChg>
        <pc:grpChg chg="add mod">
          <ac:chgData name="Daniel Guzmán" userId="4f5c549316876a9b" providerId="LiveId" clId="{F3EA3355-F798-4648-8C0A-87CDE974B605}" dt="2021-04-26T16:26:20.104" v="11507" actId="1037"/>
          <ac:grpSpMkLst>
            <pc:docMk/>
            <pc:sldMk cId="2106318484" sldId="1917"/>
            <ac:grpSpMk id="165" creationId="{55BB2CB3-A16A-4FEE-92A3-713392A9FAE6}"/>
          </ac:grpSpMkLst>
        </pc:grpChg>
        <pc:grpChg chg="add mod">
          <ac:chgData name="Daniel Guzmán" userId="4f5c549316876a9b" providerId="LiveId" clId="{F3EA3355-F798-4648-8C0A-87CDE974B605}" dt="2021-04-26T16:26:20.104" v="11507" actId="1037"/>
          <ac:grpSpMkLst>
            <pc:docMk/>
            <pc:sldMk cId="2106318484" sldId="1917"/>
            <ac:grpSpMk id="168" creationId="{087E55E3-78DF-4D62-83B4-8D5DFE2930B4}"/>
          </ac:grpSpMkLst>
        </pc:grpChg>
        <pc:grpChg chg="add mod">
          <ac:chgData name="Daniel Guzmán" userId="4f5c549316876a9b" providerId="LiveId" clId="{F3EA3355-F798-4648-8C0A-87CDE974B605}" dt="2021-04-26T16:26:20.104" v="11507" actId="1037"/>
          <ac:grpSpMkLst>
            <pc:docMk/>
            <pc:sldMk cId="2106318484" sldId="1917"/>
            <ac:grpSpMk id="171" creationId="{F067B2A4-11B3-482F-99DD-1EEACA3AE2B0}"/>
          </ac:grpSpMkLst>
        </pc:grpChg>
        <pc:grpChg chg="add mod">
          <ac:chgData name="Daniel Guzmán" userId="4f5c549316876a9b" providerId="LiveId" clId="{F3EA3355-F798-4648-8C0A-87CDE974B605}" dt="2021-04-26T16:26:20.104" v="11507" actId="1037"/>
          <ac:grpSpMkLst>
            <pc:docMk/>
            <pc:sldMk cId="2106318484" sldId="1917"/>
            <ac:grpSpMk id="174" creationId="{9A9C08F7-5B01-4B1E-9CE6-BCDA45156F70}"/>
          </ac:grpSpMkLst>
        </pc:grpChg>
        <pc:grpChg chg="del">
          <ac:chgData name="Daniel Guzmán" userId="4f5c549316876a9b" providerId="LiveId" clId="{F3EA3355-F798-4648-8C0A-87CDE974B605}" dt="2021-04-26T15:46:46.356" v="10689" actId="478"/>
          <ac:grpSpMkLst>
            <pc:docMk/>
            <pc:sldMk cId="2106318484" sldId="1917"/>
            <ac:grpSpMk id="188" creationId="{61342B1A-2D45-458D-BDC0-E5FA2121DDC9}"/>
          </ac:grpSpMkLst>
        </pc:grpChg>
        <pc:grpChg chg="del">
          <ac:chgData name="Daniel Guzmán" userId="4f5c549316876a9b" providerId="LiveId" clId="{F3EA3355-F798-4648-8C0A-87CDE974B605}" dt="2021-04-26T15:46:53.332" v="10690" actId="478"/>
          <ac:grpSpMkLst>
            <pc:docMk/>
            <pc:sldMk cId="2106318484" sldId="1917"/>
            <ac:grpSpMk id="275" creationId="{825039AC-BEAC-4693-AE43-9BEE43A2AE9B}"/>
          </ac:grpSpMkLst>
        </pc:grpChg>
        <pc:grpChg chg="mod">
          <ac:chgData name="Daniel Guzmán" userId="4f5c549316876a9b" providerId="LiveId" clId="{F3EA3355-F798-4648-8C0A-87CDE974B605}" dt="2021-04-26T16:26:20.104" v="11507" actId="1037"/>
          <ac:grpSpMkLst>
            <pc:docMk/>
            <pc:sldMk cId="2106318484" sldId="1917"/>
            <ac:grpSpMk id="295" creationId="{6D8CC7ED-F038-4168-9D19-2202781D0ADF}"/>
          </ac:grpSpMkLst>
        </pc:grpChg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536033822" sldId="1918"/>
        </pc:sldMkLst>
      </pc:sldChg>
      <pc:sldChg chg="del">
        <pc:chgData name="Daniel Guzmán" userId="4f5c549316876a9b" providerId="LiveId" clId="{F3EA3355-F798-4648-8C0A-87CDE974B605}" dt="2021-04-26T11:46:43.505" v="7123" actId="47"/>
        <pc:sldMkLst>
          <pc:docMk/>
          <pc:sldMk cId="2580510874" sldId="1919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62849082" sldId="1920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519941781" sldId="1921"/>
        </pc:sldMkLst>
      </pc:sldChg>
      <pc:sldChg chg="del ord">
        <pc:chgData name="Daniel Guzmán" userId="4f5c549316876a9b" providerId="LiveId" clId="{F3EA3355-F798-4648-8C0A-87CDE974B605}" dt="2021-04-26T14:22:22.054" v="9466" actId="47"/>
        <pc:sldMkLst>
          <pc:docMk/>
          <pc:sldMk cId="3094879071" sldId="1922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763211648" sldId="1923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930460967" sldId="1924"/>
        </pc:sldMkLst>
      </pc:sldChg>
      <pc:sldChg chg="del ord">
        <pc:chgData name="Daniel Guzmán" userId="4f5c549316876a9b" providerId="LiveId" clId="{F3EA3355-F798-4648-8C0A-87CDE974B605}" dt="2021-04-26T15:00:26.796" v="10181" actId="47"/>
        <pc:sldMkLst>
          <pc:docMk/>
          <pc:sldMk cId="2885047029" sldId="1925"/>
        </pc:sldMkLst>
      </pc:sldChg>
      <pc:sldChg chg="del">
        <pc:chgData name="Daniel Guzmán" userId="4f5c549316876a9b" providerId="LiveId" clId="{F3EA3355-F798-4648-8C0A-87CDE974B605}" dt="2021-04-26T00:23:22.992" v="2695" actId="47"/>
        <pc:sldMkLst>
          <pc:docMk/>
          <pc:sldMk cId="1969605222" sldId="1926"/>
        </pc:sldMkLst>
      </pc:sldChg>
      <pc:sldChg chg="del">
        <pc:chgData name="Daniel Guzmán" userId="4f5c549316876a9b" providerId="LiveId" clId="{F3EA3355-F798-4648-8C0A-87CDE974B605}" dt="2021-04-26T17:31:35.454" v="11723" actId="47"/>
        <pc:sldMkLst>
          <pc:docMk/>
          <pc:sldMk cId="2642379180" sldId="1927"/>
        </pc:sldMkLst>
      </pc:sldChg>
      <pc:sldChg chg="addSp delSp modSp add del mod ord">
        <pc:chgData name="Daniel Guzmán" userId="4f5c549316876a9b" providerId="LiveId" clId="{F3EA3355-F798-4648-8C0A-87CDE974B605}" dt="2021-04-26T16:33:38.732" v="11509" actId="47"/>
        <pc:sldMkLst>
          <pc:docMk/>
          <pc:sldMk cId="225241648" sldId="1928"/>
        </pc:sldMkLst>
        <pc:spChg chg="mod">
          <ac:chgData name="Daniel Guzmán" userId="4f5c549316876a9b" providerId="LiveId" clId="{F3EA3355-F798-4648-8C0A-87CDE974B605}" dt="2021-04-26T00:20:57.998" v="2691" actId="1076"/>
          <ac:spMkLst>
            <pc:docMk/>
            <pc:sldMk cId="225241648" sldId="1928"/>
            <ac:spMk id="3" creationId="{5ABAD2B8-901A-4368-86D5-09E18CE173EE}"/>
          </ac:spMkLst>
        </pc:spChg>
        <pc:spChg chg="add mod">
          <ac:chgData name="Daniel Guzmán" userId="4f5c549316876a9b" providerId="LiveId" clId="{F3EA3355-F798-4648-8C0A-87CDE974B605}" dt="2021-04-26T00:22:33.153" v="2694" actId="208"/>
          <ac:spMkLst>
            <pc:docMk/>
            <pc:sldMk cId="225241648" sldId="1928"/>
            <ac:spMk id="4" creationId="{C0F4155F-8420-47EB-AC6B-AEAEE8510AC6}"/>
          </ac:spMkLst>
        </pc:spChg>
        <pc:spChg chg="del mod">
          <ac:chgData name="Daniel Guzmán" userId="4f5c549316876a9b" providerId="LiveId" clId="{F3EA3355-F798-4648-8C0A-87CDE974B605}" dt="2021-04-26T00:20:46.961" v="2686" actId="478"/>
          <ac:spMkLst>
            <pc:docMk/>
            <pc:sldMk cId="225241648" sldId="1928"/>
            <ac:spMk id="5" creationId="{61B108AB-935F-45C9-9A68-ED3AFFE1599F}"/>
          </ac:spMkLst>
        </pc:spChg>
        <pc:spChg chg="del">
          <ac:chgData name="Daniel Guzmán" userId="4f5c549316876a9b" providerId="LiveId" clId="{F3EA3355-F798-4648-8C0A-87CDE974B605}" dt="2021-04-26T00:20:33.356" v="2681" actId="478"/>
          <ac:spMkLst>
            <pc:docMk/>
            <pc:sldMk cId="225241648" sldId="1928"/>
            <ac:spMk id="6" creationId="{0CE67B52-4E07-46AF-9CE4-8714375B4B60}"/>
          </ac:spMkLst>
        </pc:spChg>
        <pc:spChg chg="del mod">
          <ac:chgData name="Daniel Guzmán" userId="4f5c549316876a9b" providerId="LiveId" clId="{F3EA3355-F798-4648-8C0A-87CDE974B605}" dt="2021-04-26T00:20:36.526" v="2683" actId="478"/>
          <ac:spMkLst>
            <pc:docMk/>
            <pc:sldMk cId="225241648" sldId="1928"/>
            <ac:spMk id="7" creationId="{CA3C29B8-03CF-4789-B751-7412709683A9}"/>
          </ac:spMkLst>
        </pc:spChg>
      </pc:sldChg>
      <pc:sldChg chg="del">
        <pc:chgData name="Daniel Guzmán" userId="4f5c549316876a9b" providerId="LiveId" clId="{F3EA3355-F798-4648-8C0A-87CDE974B605}" dt="2021-04-26T12:04:21.655" v="7259" actId="47"/>
        <pc:sldMkLst>
          <pc:docMk/>
          <pc:sldMk cId="1522429758" sldId="1929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284910944" sldId="1931"/>
        </pc:sldMkLst>
      </pc:sldChg>
      <pc:sldChg chg="del">
        <pc:chgData name="Daniel Guzmán" userId="4f5c549316876a9b" providerId="LiveId" clId="{F3EA3355-F798-4648-8C0A-87CDE974B605}" dt="2021-04-26T12:04:20.248" v="7258" actId="47"/>
        <pc:sldMkLst>
          <pc:docMk/>
          <pc:sldMk cId="358343946" sldId="1932"/>
        </pc:sldMkLst>
      </pc:sldChg>
      <pc:sldChg chg="del">
        <pc:chgData name="Daniel Guzmán" userId="4f5c549316876a9b" providerId="LiveId" clId="{F3EA3355-F798-4648-8C0A-87CDE974B605}" dt="2021-04-26T12:14:49.356" v="7735" actId="47"/>
        <pc:sldMkLst>
          <pc:docMk/>
          <pc:sldMk cId="2650387596" sldId="1933"/>
        </pc:sldMkLst>
      </pc:sldChg>
      <pc:sldChg chg="del">
        <pc:chgData name="Daniel Guzmán" userId="4f5c549316876a9b" providerId="LiveId" clId="{F3EA3355-F798-4648-8C0A-87CDE974B605}" dt="2021-04-26T12:14:46.887" v="7733" actId="47"/>
        <pc:sldMkLst>
          <pc:docMk/>
          <pc:sldMk cId="1336398371" sldId="1934"/>
        </pc:sldMkLst>
      </pc:sldChg>
      <pc:sldChg chg="del">
        <pc:chgData name="Daniel Guzmán" userId="4f5c549316876a9b" providerId="LiveId" clId="{F3EA3355-F798-4648-8C0A-87CDE974B605}" dt="2021-04-26T12:04:27.253" v="7261" actId="47"/>
        <pc:sldMkLst>
          <pc:docMk/>
          <pc:sldMk cId="1956308040" sldId="1935"/>
        </pc:sldMkLst>
      </pc:sldChg>
      <pc:sldChg chg="addSp modSp add del mod ord modAnim">
        <pc:chgData name="Daniel Guzmán" userId="4f5c549316876a9b" providerId="LiveId" clId="{F3EA3355-F798-4648-8C0A-87CDE974B605}" dt="2021-04-26T16:33:38.732" v="11509" actId="47"/>
        <pc:sldMkLst>
          <pc:docMk/>
          <pc:sldMk cId="1318446611" sldId="1936"/>
        </pc:sldMkLst>
        <pc:spChg chg="mod">
          <ac:chgData name="Daniel Guzmán" userId="4f5c549316876a9b" providerId="LiveId" clId="{F3EA3355-F798-4648-8C0A-87CDE974B605}" dt="2021-04-25T11:59:17.208" v="818" actId="1076"/>
          <ac:spMkLst>
            <pc:docMk/>
            <pc:sldMk cId="1318446611" sldId="1936"/>
            <ac:spMk id="5" creationId="{D154F245-4B91-4380-868E-C0E4FC0F0108}"/>
          </ac:spMkLst>
        </pc:spChg>
        <pc:spChg chg="mod">
          <ac:chgData name="Daniel Guzmán" userId="4f5c549316876a9b" providerId="LiveId" clId="{F3EA3355-F798-4648-8C0A-87CDE974B605}" dt="2021-04-25T11:44:13.542" v="119" actId="14100"/>
          <ac:spMkLst>
            <pc:docMk/>
            <pc:sldMk cId="1318446611" sldId="1936"/>
            <ac:spMk id="6" creationId="{C1A5FC5A-8B4B-42DF-9175-45CCB7D138E8}"/>
          </ac:spMkLst>
        </pc:spChg>
        <pc:spChg chg="mod">
          <ac:chgData name="Daniel Guzmán" userId="4f5c549316876a9b" providerId="LiveId" clId="{F3EA3355-F798-4648-8C0A-87CDE974B605}" dt="2021-04-25T11:59:39.634" v="827" actId="1076"/>
          <ac:spMkLst>
            <pc:docMk/>
            <pc:sldMk cId="1318446611" sldId="1936"/>
            <ac:spMk id="7" creationId="{75F04756-3E83-4968-B9BC-B26893CDD7EC}"/>
          </ac:spMkLst>
        </pc:spChg>
        <pc:picChg chg="add mod">
          <ac:chgData name="Daniel Guzmán" userId="4f5c549316876a9b" providerId="LiveId" clId="{F3EA3355-F798-4648-8C0A-87CDE974B605}" dt="2021-04-25T11:59:45.115" v="834" actId="1037"/>
          <ac:picMkLst>
            <pc:docMk/>
            <pc:sldMk cId="1318446611" sldId="1936"/>
            <ac:picMk id="1026" creationId="{3EB5D1A2-163E-4E23-9BA8-60A23E842211}"/>
          </ac:picMkLst>
        </pc:picChg>
      </pc:sldChg>
      <pc:sldChg chg="add del setBg">
        <pc:chgData name="Daniel Guzmán" userId="4f5c549316876a9b" providerId="LiveId" clId="{F3EA3355-F798-4648-8C0A-87CDE974B605}" dt="2021-04-25T11:41:47.492" v="4"/>
        <pc:sldMkLst>
          <pc:docMk/>
          <pc:sldMk cId="2961400737" sldId="1936"/>
        </pc:sldMkLst>
      </pc:sldChg>
      <pc:sldChg chg="add del setBg">
        <pc:chgData name="Daniel Guzmán" userId="4f5c549316876a9b" providerId="LiveId" clId="{F3EA3355-F798-4648-8C0A-87CDE974B605}" dt="2021-04-25T11:41:43.693" v="2"/>
        <pc:sldMkLst>
          <pc:docMk/>
          <pc:sldMk cId="3214375907" sldId="1936"/>
        </pc:sldMkLst>
      </pc:sldChg>
      <pc:sldChg chg="addSp delSp modSp add del mod ord">
        <pc:chgData name="Daniel Guzmán" userId="4f5c549316876a9b" providerId="LiveId" clId="{F3EA3355-F798-4648-8C0A-87CDE974B605}" dt="2021-04-26T16:33:38.732" v="11509" actId="47"/>
        <pc:sldMkLst>
          <pc:docMk/>
          <pc:sldMk cId="3451334486" sldId="1937"/>
        </pc:sldMkLst>
        <pc:spChg chg="mod">
          <ac:chgData name="Daniel Guzmán" userId="4f5c549316876a9b" providerId="LiveId" clId="{F3EA3355-F798-4648-8C0A-87CDE974B605}" dt="2021-04-25T14:05:16.305" v="2625" actId="6549"/>
          <ac:spMkLst>
            <pc:docMk/>
            <pc:sldMk cId="3451334486" sldId="1937"/>
            <ac:spMk id="3" creationId="{F4A62D03-ED60-43FB-BD4B-6236C4B4E213}"/>
          </ac:spMkLst>
        </pc:spChg>
        <pc:spChg chg="mod">
          <ac:chgData name="Daniel Guzmán" userId="4f5c549316876a9b" providerId="LiveId" clId="{F3EA3355-F798-4648-8C0A-87CDE974B605}" dt="2021-04-26T14:35:09.442" v="9631" actId="403"/>
          <ac:spMkLst>
            <pc:docMk/>
            <pc:sldMk cId="3451334486" sldId="1937"/>
            <ac:spMk id="4" creationId="{643C8B56-94C5-4DD9-AAF4-859C1A6B2A40}"/>
          </ac:spMkLst>
        </pc:spChg>
        <pc:spChg chg="add del mod">
          <ac:chgData name="Daniel Guzmán" userId="4f5c549316876a9b" providerId="LiveId" clId="{F3EA3355-F798-4648-8C0A-87CDE974B605}" dt="2021-04-26T14:35:09.442" v="9631" actId="403"/>
          <ac:spMkLst>
            <pc:docMk/>
            <pc:sldMk cId="3451334486" sldId="1937"/>
            <ac:spMk id="5" creationId="{E595CE6F-AD85-4913-87E6-21AAA0ECE78A}"/>
          </ac:spMkLst>
        </pc:spChg>
        <pc:spChg chg="mod">
          <ac:chgData name="Daniel Guzmán" userId="4f5c549316876a9b" providerId="LiveId" clId="{F3EA3355-F798-4648-8C0A-87CDE974B605}" dt="2021-04-26T14:35:09.442" v="9631" actId="403"/>
          <ac:spMkLst>
            <pc:docMk/>
            <pc:sldMk cId="3451334486" sldId="1937"/>
            <ac:spMk id="7" creationId="{5B9B2127-A54C-46CB-9758-47851F2BA532}"/>
          </ac:spMkLst>
        </pc:spChg>
        <pc:spChg chg="mod">
          <ac:chgData name="Daniel Guzmán" userId="4f5c549316876a9b" providerId="LiveId" clId="{F3EA3355-F798-4648-8C0A-87CDE974B605}" dt="2021-04-26T14:35:09.442" v="9631" actId="403"/>
          <ac:spMkLst>
            <pc:docMk/>
            <pc:sldMk cId="3451334486" sldId="1937"/>
            <ac:spMk id="8" creationId="{9E6588FA-2373-4A4D-9472-3330BC65987E}"/>
          </ac:spMkLst>
        </pc:spChg>
        <pc:spChg chg="add del mod">
          <ac:chgData name="Daniel Guzmán" userId="4f5c549316876a9b" providerId="LiveId" clId="{F3EA3355-F798-4648-8C0A-87CDE974B605}" dt="2021-04-26T14:35:09.442" v="9631" actId="403"/>
          <ac:spMkLst>
            <pc:docMk/>
            <pc:sldMk cId="3451334486" sldId="1937"/>
            <ac:spMk id="9" creationId="{502765D6-1204-4111-8657-4A83474BC627}"/>
          </ac:spMkLst>
        </pc:spChg>
        <pc:spChg chg="mod">
          <ac:chgData name="Daniel Guzmán" userId="4f5c549316876a9b" providerId="LiveId" clId="{F3EA3355-F798-4648-8C0A-87CDE974B605}" dt="2021-04-26T14:35:09.442" v="9631" actId="403"/>
          <ac:spMkLst>
            <pc:docMk/>
            <pc:sldMk cId="3451334486" sldId="1937"/>
            <ac:spMk id="10" creationId="{2FAF2B22-2C97-4DE5-A459-819C44EB1C14}"/>
          </ac:spMkLst>
        </pc:spChg>
        <pc:spChg chg="mod">
          <ac:chgData name="Daniel Guzmán" userId="4f5c549316876a9b" providerId="LiveId" clId="{F3EA3355-F798-4648-8C0A-87CDE974B605}" dt="2021-04-26T14:35:09.442" v="9631" actId="403"/>
          <ac:spMkLst>
            <pc:docMk/>
            <pc:sldMk cId="3451334486" sldId="1937"/>
            <ac:spMk id="11" creationId="{D1534A0F-493E-4000-BD09-DDACC6087CB1}"/>
          </ac:spMkLst>
        </pc:spChg>
        <pc:spChg chg="add del mod">
          <ac:chgData name="Daniel Guzmán" userId="4f5c549316876a9b" providerId="LiveId" clId="{F3EA3355-F798-4648-8C0A-87CDE974B605}" dt="2021-04-26T14:35:09.442" v="9631" actId="403"/>
          <ac:spMkLst>
            <pc:docMk/>
            <pc:sldMk cId="3451334486" sldId="1937"/>
            <ac:spMk id="12" creationId="{A45BAFFD-F327-49EE-84FB-03D6B640B4B2}"/>
          </ac:spMkLst>
        </pc:spChg>
        <pc:spChg chg="mod">
          <ac:chgData name="Daniel Guzmán" userId="4f5c549316876a9b" providerId="LiveId" clId="{F3EA3355-F798-4648-8C0A-87CDE974B605}" dt="2021-04-26T14:35:28.244" v="9648" actId="1035"/>
          <ac:spMkLst>
            <pc:docMk/>
            <pc:sldMk cId="3451334486" sldId="1937"/>
            <ac:spMk id="13" creationId="{474474DD-BE0C-4FD7-9519-EAE405FECD5C}"/>
          </ac:spMkLst>
        </pc:spChg>
        <pc:spChg chg="del">
          <ac:chgData name="Daniel Guzmán" userId="4f5c549316876a9b" providerId="LiveId" clId="{F3EA3355-F798-4648-8C0A-87CDE974B605}" dt="2021-04-26T14:35:03.924" v="9629" actId="478"/>
          <ac:spMkLst>
            <pc:docMk/>
            <pc:sldMk cId="3451334486" sldId="1937"/>
            <ac:spMk id="14" creationId="{387B5186-0B37-4200-A0DC-C82B0A9B003F}"/>
          </ac:spMkLst>
        </pc:spChg>
        <pc:spChg chg="add del mod">
          <ac:chgData name="Daniel Guzmán" userId="4f5c549316876a9b" providerId="LiveId" clId="{F3EA3355-F798-4648-8C0A-87CDE974B605}" dt="2021-04-26T14:35:09.442" v="9631" actId="403"/>
          <ac:spMkLst>
            <pc:docMk/>
            <pc:sldMk cId="3451334486" sldId="1937"/>
            <ac:spMk id="15" creationId="{16A84E78-6994-4EE9-8C70-4BF1D226C6FB}"/>
          </ac:spMkLst>
        </pc:spChg>
        <pc:spChg chg="del mod">
          <ac:chgData name="Daniel Guzmán" userId="4f5c549316876a9b" providerId="LiveId" clId="{F3EA3355-F798-4648-8C0A-87CDE974B605}" dt="2021-04-26T14:35:01.358" v="9628" actId="478"/>
          <ac:spMkLst>
            <pc:docMk/>
            <pc:sldMk cId="3451334486" sldId="1937"/>
            <ac:spMk id="16" creationId="{46764108-4B8A-4E4C-971C-CB072269656B}"/>
          </ac:spMkLst>
        </pc:spChg>
        <pc:spChg chg="mod">
          <ac:chgData name="Daniel Guzmán" userId="4f5c549316876a9b" providerId="LiveId" clId="{F3EA3355-F798-4648-8C0A-87CDE974B605}" dt="2021-04-25T12:04:54.559" v="868" actId="14100"/>
          <ac:spMkLst>
            <pc:docMk/>
            <pc:sldMk cId="3451334486" sldId="1937"/>
            <ac:spMk id="21" creationId="{85D49E25-B898-448D-A670-746BB3349385}"/>
          </ac:spMkLst>
        </pc:spChg>
        <pc:grpChg chg="del">
          <ac:chgData name="Daniel Guzmán" userId="4f5c549316876a9b" providerId="LiveId" clId="{F3EA3355-F798-4648-8C0A-87CDE974B605}" dt="2021-04-26T14:35:03.924" v="9629" actId="478"/>
          <ac:grpSpMkLst>
            <pc:docMk/>
            <pc:sldMk cId="3451334486" sldId="1937"/>
            <ac:grpSpMk id="20" creationId="{4502DB49-B27B-4934-9E28-7F049BE2DFCC}"/>
          </ac:grpSpMkLst>
        </pc:grpChg>
        <pc:grpChg chg="mod">
          <ac:chgData name="Daniel Guzmán" userId="4f5c549316876a9b" providerId="LiveId" clId="{F3EA3355-F798-4648-8C0A-87CDE974B605}" dt="2021-04-26T14:35:18.240" v="9633" actId="1076"/>
          <ac:grpSpMkLst>
            <pc:docMk/>
            <pc:sldMk cId="3451334486" sldId="1937"/>
            <ac:grpSpMk id="22" creationId="{899F047B-7EAA-4D75-AD00-F1DE3AFD895C}"/>
          </ac:grpSpMkLst>
        </pc:grpChg>
      </pc:sldChg>
      <pc:sldChg chg="del">
        <pc:chgData name="Daniel Guzmán" userId="4f5c549316876a9b" providerId="LiveId" clId="{F3EA3355-F798-4648-8C0A-87CDE974B605}" dt="2021-04-26T12:14:29.611" v="7730" actId="47"/>
        <pc:sldMkLst>
          <pc:docMk/>
          <pc:sldMk cId="2426888976" sldId="1944"/>
        </pc:sldMkLst>
      </pc:sldChg>
      <pc:sldChg chg="del">
        <pc:chgData name="Daniel Guzmán" userId="4f5c549316876a9b" providerId="LiveId" clId="{F3EA3355-F798-4648-8C0A-87CDE974B605}" dt="2021-04-26T12:14:30.180" v="7731" actId="47"/>
        <pc:sldMkLst>
          <pc:docMk/>
          <pc:sldMk cId="2996632839" sldId="1945"/>
        </pc:sldMkLst>
      </pc:sldChg>
      <pc:sldChg chg="del">
        <pc:chgData name="Daniel Guzmán" userId="4f5c549316876a9b" providerId="LiveId" clId="{F3EA3355-F798-4648-8C0A-87CDE974B605}" dt="2021-04-26T12:14:30.746" v="7732" actId="47"/>
        <pc:sldMkLst>
          <pc:docMk/>
          <pc:sldMk cId="2065098877" sldId="1946"/>
        </pc:sldMkLst>
      </pc:sldChg>
      <pc:sldChg chg="addSp delSp modSp add del mod ord delAnim modAnim modNotesTx">
        <pc:chgData name="Daniel Guzmán" userId="4f5c549316876a9b" providerId="LiveId" clId="{F3EA3355-F798-4648-8C0A-87CDE974B605}" dt="2021-04-26T16:33:38.732" v="11509" actId="47"/>
        <pc:sldMkLst>
          <pc:docMk/>
          <pc:sldMk cId="1423601808" sldId="1947"/>
        </pc:sldMkLst>
        <pc:spChg chg="mod">
          <ac:chgData name="Daniel Guzmán" userId="4f5c549316876a9b" providerId="LiveId" clId="{F3EA3355-F798-4648-8C0A-87CDE974B605}" dt="2021-04-26T02:05:35.417" v="4911" actId="14100"/>
          <ac:spMkLst>
            <pc:docMk/>
            <pc:sldMk cId="1423601808" sldId="1947"/>
            <ac:spMk id="4" creationId="{AF5A0DA2-EAC7-4980-90DC-B1E0C02F606F}"/>
          </ac:spMkLst>
        </pc:spChg>
        <pc:spChg chg="mod">
          <ac:chgData name="Daniel Guzmán" userId="4f5c549316876a9b" providerId="LiveId" clId="{F3EA3355-F798-4648-8C0A-87CDE974B605}" dt="2021-04-26T02:05:52.131" v="4915" actId="14100"/>
          <ac:spMkLst>
            <pc:docMk/>
            <pc:sldMk cId="1423601808" sldId="1947"/>
            <ac:spMk id="5" creationId="{D5DB47DE-E109-4E26-89DB-30C92567C0C3}"/>
          </ac:spMkLst>
        </pc:spChg>
        <pc:spChg chg="del mod">
          <ac:chgData name="Daniel Guzmán" userId="4f5c549316876a9b" providerId="LiveId" clId="{F3EA3355-F798-4648-8C0A-87CDE974B605}" dt="2021-04-26T02:05:54.935" v="4917" actId="478"/>
          <ac:spMkLst>
            <pc:docMk/>
            <pc:sldMk cId="1423601808" sldId="1947"/>
            <ac:spMk id="6" creationId="{C15E5899-0A7D-4A59-BA9D-ABD1027089C8}"/>
          </ac:spMkLst>
        </pc:spChg>
        <pc:spChg chg="add mod">
          <ac:chgData name="Daniel Guzmán" userId="4f5c549316876a9b" providerId="LiveId" clId="{F3EA3355-F798-4648-8C0A-87CDE974B605}" dt="2021-04-26T02:07:55.982" v="4940" actId="208"/>
          <ac:spMkLst>
            <pc:docMk/>
            <pc:sldMk cId="1423601808" sldId="1947"/>
            <ac:spMk id="7" creationId="{A6462ADC-A829-4473-97CB-55CAEA568F0A}"/>
          </ac:spMkLst>
        </pc:spChg>
        <pc:spChg chg="mod">
          <ac:chgData name="Daniel Guzmán" userId="4f5c549316876a9b" providerId="LiveId" clId="{F3EA3355-F798-4648-8C0A-87CDE974B605}" dt="2021-04-25T13:06:18.898" v="1656" actId="6549"/>
          <ac:spMkLst>
            <pc:docMk/>
            <pc:sldMk cId="1423601808" sldId="1947"/>
            <ac:spMk id="13" creationId="{86453B39-9FA7-4D8D-BE5B-92222AD67D93}"/>
          </ac:spMkLst>
        </pc:spChg>
        <pc:spChg chg="add mod">
          <ac:chgData name="Daniel Guzmán" userId="4f5c549316876a9b" providerId="LiveId" clId="{F3EA3355-F798-4648-8C0A-87CDE974B605}" dt="2021-04-26T02:07:06.629" v="4937"/>
          <ac:spMkLst>
            <pc:docMk/>
            <pc:sldMk cId="1423601808" sldId="1947"/>
            <ac:spMk id="30" creationId="{BB5CE699-A782-4553-AEE6-60E361DC444E}"/>
          </ac:spMkLst>
        </pc:spChg>
        <pc:spChg chg="del">
          <ac:chgData name="Daniel Guzmán" userId="4f5c549316876a9b" providerId="LiveId" clId="{F3EA3355-F798-4648-8C0A-87CDE974B605}" dt="2021-04-26T02:05:10.043" v="4905" actId="478"/>
          <ac:spMkLst>
            <pc:docMk/>
            <pc:sldMk cId="1423601808" sldId="1947"/>
            <ac:spMk id="31" creationId="{89BA7612-FF30-4B57-B160-732E82A42B9F}"/>
          </ac:spMkLst>
        </pc:spChg>
        <pc:grpChg chg="del">
          <ac:chgData name="Daniel Guzmán" userId="4f5c549316876a9b" providerId="LiveId" clId="{F3EA3355-F798-4648-8C0A-87CDE974B605}" dt="2021-04-26T02:05:05.595" v="4903" actId="478"/>
          <ac:grpSpMkLst>
            <pc:docMk/>
            <pc:sldMk cId="1423601808" sldId="1947"/>
            <ac:grpSpMk id="11" creationId="{0A74F6BB-140D-4F10-8F39-D2A40DD82644}"/>
          </ac:grpSpMkLst>
        </pc:grpChg>
        <pc:grpChg chg="del">
          <ac:chgData name="Daniel Guzmán" userId="4f5c549316876a9b" providerId="LiveId" clId="{F3EA3355-F798-4648-8C0A-87CDE974B605}" dt="2021-04-26T02:05:05.595" v="4903" actId="478"/>
          <ac:grpSpMkLst>
            <pc:docMk/>
            <pc:sldMk cId="1423601808" sldId="1947"/>
            <ac:grpSpMk id="14" creationId="{FD45EA01-B32B-4316-94CE-ADA4EA64088A}"/>
          </ac:grpSpMkLst>
        </pc:grpChg>
        <pc:grpChg chg="del">
          <ac:chgData name="Daniel Guzmán" userId="4f5c549316876a9b" providerId="LiveId" clId="{F3EA3355-F798-4648-8C0A-87CDE974B605}" dt="2021-04-26T02:05:05.595" v="4903" actId="478"/>
          <ac:grpSpMkLst>
            <pc:docMk/>
            <pc:sldMk cId="1423601808" sldId="1947"/>
            <ac:grpSpMk id="17" creationId="{BFF88171-F694-4CAD-BBB9-9422B74A5E2C}"/>
          </ac:grpSpMkLst>
        </pc:grpChg>
        <pc:grpChg chg="del">
          <ac:chgData name="Daniel Guzmán" userId="4f5c549316876a9b" providerId="LiveId" clId="{F3EA3355-F798-4648-8C0A-87CDE974B605}" dt="2021-04-26T02:05:08.066" v="4904" actId="478"/>
          <ac:grpSpMkLst>
            <pc:docMk/>
            <pc:sldMk cId="1423601808" sldId="1947"/>
            <ac:grpSpMk id="21" creationId="{A2E95D98-3514-426B-A2B2-C9CD1E57313C}"/>
          </ac:grpSpMkLst>
        </pc:grpChg>
        <pc:grpChg chg="del">
          <ac:chgData name="Daniel Guzmán" userId="4f5c549316876a9b" providerId="LiveId" clId="{F3EA3355-F798-4648-8C0A-87CDE974B605}" dt="2021-04-26T02:05:08.066" v="4904" actId="478"/>
          <ac:grpSpMkLst>
            <pc:docMk/>
            <pc:sldMk cId="1423601808" sldId="1947"/>
            <ac:grpSpMk id="24" creationId="{372B47C9-B530-4BE4-BE73-665DA7D58F0F}"/>
          </ac:grpSpMkLst>
        </pc:grpChg>
        <pc:grpChg chg="del">
          <ac:chgData name="Daniel Guzmán" userId="4f5c549316876a9b" providerId="LiveId" clId="{F3EA3355-F798-4648-8C0A-87CDE974B605}" dt="2021-04-26T02:05:08.066" v="4904" actId="478"/>
          <ac:grpSpMkLst>
            <pc:docMk/>
            <pc:sldMk cId="1423601808" sldId="1947"/>
            <ac:grpSpMk id="27" creationId="{7DFD6F43-8D59-4B0E-94BB-8BBF93F57475}"/>
          </ac:grpSpMkLst>
        </pc:grpChg>
        <pc:picChg chg="add mod">
          <ac:chgData name="Daniel Guzmán" userId="4f5c549316876a9b" providerId="LiveId" clId="{F3EA3355-F798-4648-8C0A-87CDE974B605}" dt="2021-04-26T02:06:26.147" v="4931" actId="14100"/>
          <ac:picMkLst>
            <pc:docMk/>
            <pc:sldMk cId="1423601808" sldId="1947"/>
            <ac:picMk id="3" creationId="{7D4763CD-2781-489C-96D9-341261AF4434}"/>
          </ac:picMkLst>
        </pc:picChg>
      </pc:sldChg>
      <pc:sldChg chg="del">
        <pc:chgData name="Daniel Guzmán" userId="4f5c549316876a9b" providerId="LiveId" clId="{F3EA3355-F798-4648-8C0A-87CDE974B605}" dt="2021-04-26T12:04:27.748" v="7262" actId="47"/>
        <pc:sldMkLst>
          <pc:docMk/>
          <pc:sldMk cId="1184772404" sldId="1950"/>
        </pc:sldMkLst>
      </pc:sldChg>
      <pc:sldChg chg="del">
        <pc:chgData name="Daniel Guzmán" userId="4f5c549316876a9b" providerId="LiveId" clId="{F3EA3355-F798-4648-8C0A-87CDE974B605}" dt="2021-04-26T12:14:47.635" v="7734" actId="47"/>
        <pc:sldMkLst>
          <pc:docMk/>
          <pc:sldMk cId="161144992" sldId="1951"/>
        </pc:sldMkLst>
      </pc:sldChg>
      <pc:sldChg chg="del">
        <pc:chgData name="Daniel Guzmán" userId="4f5c549316876a9b" providerId="LiveId" clId="{F3EA3355-F798-4648-8C0A-87CDE974B605}" dt="2021-04-26T12:14:49.827" v="7736" actId="47"/>
        <pc:sldMkLst>
          <pc:docMk/>
          <pc:sldMk cId="801878245" sldId="1952"/>
        </pc:sldMkLst>
      </pc:sldChg>
      <pc:sldChg chg="del">
        <pc:chgData name="Daniel Guzmán" userId="4f5c549316876a9b" providerId="LiveId" clId="{F3EA3355-F798-4648-8C0A-87CDE974B605}" dt="2021-04-26T12:04:23.643" v="7260" actId="47"/>
        <pc:sldMkLst>
          <pc:docMk/>
          <pc:sldMk cId="1504165667" sldId="1953"/>
        </pc:sldMkLst>
      </pc:sldChg>
      <pc:sldChg chg="del">
        <pc:chgData name="Daniel Guzmán" userId="4f5c549316876a9b" providerId="LiveId" clId="{F3EA3355-F798-4648-8C0A-87CDE974B605}" dt="2021-04-26T12:04:17.992" v="7256" actId="47"/>
        <pc:sldMkLst>
          <pc:docMk/>
          <pc:sldMk cId="1831758335" sldId="1954"/>
        </pc:sldMkLst>
      </pc:sldChg>
      <pc:sldChg chg="del">
        <pc:chgData name="Daniel Guzmán" userId="4f5c549316876a9b" providerId="LiveId" clId="{F3EA3355-F798-4648-8C0A-87CDE974B605}" dt="2021-04-26T17:31:37.144" v="11724" actId="47"/>
        <pc:sldMkLst>
          <pc:docMk/>
          <pc:sldMk cId="2769549955" sldId="1955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540017807" sldId="1956"/>
        </pc:sldMkLst>
      </pc:sldChg>
      <pc:sldChg chg="del ord">
        <pc:chgData name="Daniel Guzmán" userId="4f5c549316876a9b" providerId="LiveId" clId="{F3EA3355-F798-4648-8C0A-87CDE974B605}" dt="2021-04-26T11:47:49.004" v="7129" actId="47"/>
        <pc:sldMkLst>
          <pc:docMk/>
          <pc:sldMk cId="1395914561" sldId="1957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802094139" sldId="1958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4109737843" sldId="1959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169489633" sldId="1960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60726847" sldId="1961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579805693" sldId="1962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904160144" sldId="1963"/>
        </pc:sldMkLst>
      </pc:sldChg>
      <pc:sldChg chg="del">
        <pc:chgData name="Daniel Guzmán" userId="4f5c549316876a9b" providerId="LiveId" clId="{F3EA3355-F798-4648-8C0A-87CDE974B605}" dt="2021-04-26T14:21:13.518" v="9382" actId="47"/>
        <pc:sldMkLst>
          <pc:docMk/>
          <pc:sldMk cId="1784559735" sldId="1964"/>
        </pc:sldMkLst>
      </pc:sldChg>
      <pc:sldChg chg="del">
        <pc:chgData name="Daniel Guzmán" userId="4f5c549316876a9b" providerId="LiveId" clId="{F3EA3355-F798-4648-8C0A-87CDE974B605}" dt="2021-04-26T14:21:13.518" v="9382" actId="47"/>
        <pc:sldMkLst>
          <pc:docMk/>
          <pc:sldMk cId="3828017684" sldId="1965"/>
        </pc:sldMkLst>
      </pc:sldChg>
      <pc:sldChg chg="del">
        <pc:chgData name="Daniel Guzmán" userId="4f5c549316876a9b" providerId="LiveId" clId="{F3EA3355-F798-4648-8C0A-87CDE974B605}" dt="2021-04-26T14:21:15.737" v="9383" actId="47"/>
        <pc:sldMkLst>
          <pc:docMk/>
          <pc:sldMk cId="2026134090" sldId="1966"/>
        </pc:sldMkLst>
      </pc:sldChg>
      <pc:sldChg chg="del">
        <pc:chgData name="Daniel Guzmán" userId="4f5c549316876a9b" providerId="LiveId" clId="{F3EA3355-F798-4648-8C0A-87CDE974B605}" dt="2021-04-26T14:21:15.737" v="9383" actId="47"/>
        <pc:sldMkLst>
          <pc:docMk/>
          <pc:sldMk cId="2682382925" sldId="1967"/>
        </pc:sldMkLst>
      </pc:sldChg>
      <pc:sldChg chg="del">
        <pc:chgData name="Daniel Guzmán" userId="4f5c549316876a9b" providerId="LiveId" clId="{F3EA3355-F798-4648-8C0A-87CDE974B605}" dt="2021-04-26T14:21:15.737" v="9383" actId="47"/>
        <pc:sldMkLst>
          <pc:docMk/>
          <pc:sldMk cId="3399959968" sldId="1968"/>
        </pc:sldMkLst>
      </pc:sldChg>
      <pc:sldChg chg="del">
        <pc:chgData name="Daniel Guzmán" userId="4f5c549316876a9b" providerId="LiveId" clId="{F3EA3355-F798-4648-8C0A-87CDE974B605}" dt="2021-04-26T14:21:15.737" v="9383" actId="47"/>
        <pc:sldMkLst>
          <pc:docMk/>
          <pc:sldMk cId="2741206731" sldId="1969"/>
        </pc:sldMkLst>
      </pc:sldChg>
      <pc:sldChg chg="del">
        <pc:chgData name="Daniel Guzmán" userId="4f5c549316876a9b" providerId="LiveId" clId="{F3EA3355-F798-4648-8C0A-87CDE974B605}" dt="2021-04-26T14:21:18.076" v="9384" actId="47"/>
        <pc:sldMkLst>
          <pc:docMk/>
          <pc:sldMk cId="361056979" sldId="1970"/>
        </pc:sldMkLst>
      </pc:sldChg>
      <pc:sldChg chg="del">
        <pc:chgData name="Daniel Guzmán" userId="4f5c549316876a9b" providerId="LiveId" clId="{F3EA3355-F798-4648-8C0A-87CDE974B605}" dt="2021-04-26T14:21:18.076" v="9384" actId="47"/>
        <pc:sldMkLst>
          <pc:docMk/>
          <pc:sldMk cId="2228717663" sldId="1971"/>
        </pc:sldMkLst>
      </pc:sldChg>
      <pc:sldChg chg="del">
        <pc:chgData name="Daniel Guzmán" userId="4f5c549316876a9b" providerId="LiveId" clId="{F3EA3355-F798-4648-8C0A-87CDE974B605}" dt="2021-04-26T14:21:18.076" v="9384" actId="47"/>
        <pc:sldMkLst>
          <pc:docMk/>
          <pc:sldMk cId="2009381185" sldId="1972"/>
        </pc:sldMkLst>
      </pc:sldChg>
      <pc:sldChg chg="del">
        <pc:chgData name="Daniel Guzmán" userId="4f5c549316876a9b" providerId="LiveId" clId="{F3EA3355-F798-4648-8C0A-87CDE974B605}" dt="2021-04-26T03:18:34.268" v="6333" actId="47"/>
        <pc:sldMkLst>
          <pc:docMk/>
          <pc:sldMk cId="3799853004" sldId="1973"/>
        </pc:sldMkLst>
      </pc:sldChg>
      <pc:sldChg chg="del">
        <pc:chgData name="Daniel Guzmán" userId="4f5c549316876a9b" providerId="LiveId" clId="{F3EA3355-F798-4648-8C0A-87CDE974B605}" dt="2021-04-26T03:18:32.160" v="6332" actId="47"/>
        <pc:sldMkLst>
          <pc:docMk/>
          <pc:sldMk cId="1265270115" sldId="1974"/>
        </pc:sldMkLst>
      </pc:sldChg>
      <pc:sldChg chg="addSp delSp modSp add del mod ord delAnim modAnim modNotesTx">
        <pc:chgData name="Daniel Guzmán" userId="4f5c549316876a9b" providerId="LiveId" clId="{F3EA3355-F798-4648-8C0A-87CDE974B605}" dt="2021-04-26T16:33:38.732" v="11509" actId="47"/>
        <pc:sldMkLst>
          <pc:docMk/>
          <pc:sldMk cId="1736348540" sldId="1975"/>
        </pc:sldMkLst>
        <pc:spChg chg="del mod">
          <ac:chgData name="Daniel Guzmán" userId="4f5c549316876a9b" providerId="LiveId" clId="{F3EA3355-F798-4648-8C0A-87CDE974B605}" dt="2021-04-26T00:26:30.818" v="2706"/>
          <ac:spMkLst>
            <pc:docMk/>
            <pc:sldMk cId="1736348540" sldId="1975"/>
            <ac:spMk id="2" creationId="{E2701FD9-F115-495A-B936-F4CE41BDE1DA}"/>
          </ac:spMkLst>
        </pc:spChg>
        <pc:spChg chg="add del mod">
          <ac:chgData name="Daniel Guzmán" userId="4f5c549316876a9b" providerId="LiveId" clId="{F3EA3355-F798-4648-8C0A-87CDE974B605}" dt="2021-04-26T02:00:07.406" v="4466" actId="14100"/>
          <ac:spMkLst>
            <pc:docMk/>
            <pc:sldMk cId="1736348540" sldId="1975"/>
            <ac:spMk id="7" creationId="{A56BA600-2134-499B-BC3E-230CBF542036}"/>
          </ac:spMkLst>
        </pc:spChg>
        <pc:spChg chg="mod">
          <ac:chgData name="Daniel Guzmán" userId="4f5c549316876a9b" providerId="LiveId" clId="{F3EA3355-F798-4648-8C0A-87CDE974B605}" dt="2021-04-26T00:53:46.597" v="3111" actId="207"/>
          <ac:spMkLst>
            <pc:docMk/>
            <pc:sldMk cId="1736348540" sldId="1975"/>
            <ac:spMk id="8" creationId="{AD9FB630-6073-4EA8-94E2-0BE0F22CD30B}"/>
          </ac:spMkLst>
        </pc:spChg>
        <pc:spChg chg="mod">
          <ac:chgData name="Daniel Guzmán" userId="4f5c549316876a9b" providerId="LiveId" clId="{F3EA3355-F798-4648-8C0A-87CDE974B605}" dt="2021-04-26T00:46:57.267" v="2947" actId="6549"/>
          <ac:spMkLst>
            <pc:docMk/>
            <pc:sldMk cId="1736348540" sldId="1975"/>
            <ac:spMk id="9" creationId="{CA53370E-2F7D-43A4-94E1-C3F07D99A9E4}"/>
          </ac:spMkLst>
        </pc:spChg>
        <pc:spChg chg="del mod">
          <ac:chgData name="Daniel Guzmán" userId="4f5c549316876a9b" providerId="LiveId" clId="{F3EA3355-F798-4648-8C0A-87CDE974B605}" dt="2021-04-26T00:52:32.443" v="2975" actId="478"/>
          <ac:spMkLst>
            <pc:docMk/>
            <pc:sldMk cId="1736348540" sldId="1975"/>
            <ac:spMk id="13" creationId="{F8A20122-3365-465A-AF1C-C7894A1312A8}"/>
          </ac:spMkLst>
        </pc:spChg>
        <pc:spChg chg="mod">
          <ac:chgData name="Daniel Guzmán" userId="4f5c549316876a9b" providerId="LiveId" clId="{F3EA3355-F798-4648-8C0A-87CDE974B605}" dt="2021-04-26T01:07:13.680" v="3164" actId="20577"/>
          <ac:spMkLst>
            <pc:docMk/>
            <pc:sldMk cId="1736348540" sldId="1975"/>
            <ac:spMk id="14" creationId="{93B12855-DA79-42C3-A5A5-4107992350C7}"/>
          </ac:spMkLst>
        </pc:spChg>
        <pc:spChg chg="mod">
          <ac:chgData name="Daniel Guzmán" userId="4f5c549316876a9b" providerId="LiveId" clId="{F3EA3355-F798-4648-8C0A-87CDE974B605}" dt="2021-04-26T00:52:05.497" v="2970" actId="6549"/>
          <ac:spMkLst>
            <pc:docMk/>
            <pc:sldMk cId="1736348540" sldId="1975"/>
            <ac:spMk id="15" creationId="{96FC4AB1-1E0A-4B8B-B492-1FA95DDBC95D}"/>
          </ac:spMkLst>
        </pc:spChg>
        <pc:spChg chg="del mod">
          <ac:chgData name="Daniel Guzmán" userId="4f5c549316876a9b" providerId="LiveId" clId="{F3EA3355-F798-4648-8C0A-87CDE974B605}" dt="2021-04-26T01:06:36.270" v="3151" actId="478"/>
          <ac:spMkLst>
            <pc:docMk/>
            <pc:sldMk cId="1736348540" sldId="1975"/>
            <ac:spMk id="19" creationId="{61DB704E-DE37-42BF-AB65-FB426EA652E4}"/>
          </ac:spMkLst>
        </pc:spChg>
        <pc:spChg chg="mod">
          <ac:chgData name="Daniel Guzmán" userId="4f5c549316876a9b" providerId="LiveId" clId="{F3EA3355-F798-4648-8C0A-87CDE974B605}" dt="2021-04-26T01:08:28.826" v="3384" actId="113"/>
          <ac:spMkLst>
            <pc:docMk/>
            <pc:sldMk cId="1736348540" sldId="1975"/>
            <ac:spMk id="20" creationId="{60157690-816A-46FA-AD86-08F9E26F6074}"/>
          </ac:spMkLst>
        </pc:spChg>
        <pc:spChg chg="mod">
          <ac:chgData name="Daniel Guzmán" userId="4f5c549316876a9b" providerId="LiveId" clId="{F3EA3355-F798-4648-8C0A-87CDE974B605}" dt="2021-04-26T01:06:34.052" v="3149" actId="14100"/>
          <ac:spMkLst>
            <pc:docMk/>
            <pc:sldMk cId="1736348540" sldId="1975"/>
            <ac:spMk id="21" creationId="{C8B69BEC-E5E7-46EA-872A-DBC647C712BA}"/>
          </ac:spMkLst>
        </pc:spChg>
        <pc:spChg chg="del mod">
          <ac:chgData name="Daniel Guzmán" userId="4f5c549316876a9b" providerId="LiveId" clId="{F3EA3355-F798-4648-8C0A-87CDE974B605}" dt="2021-04-26T01:09:19.843" v="3387" actId="478"/>
          <ac:spMkLst>
            <pc:docMk/>
            <pc:sldMk cId="1736348540" sldId="1975"/>
            <ac:spMk id="25" creationId="{CD0F7CC3-E81D-48C8-A771-038078BADAED}"/>
          </ac:spMkLst>
        </pc:spChg>
        <pc:spChg chg="mod">
          <ac:chgData name="Daniel Guzmán" userId="4f5c549316876a9b" providerId="LiveId" clId="{F3EA3355-F798-4648-8C0A-87CDE974B605}" dt="2021-04-26T01:11:04.609" v="3472" actId="207"/>
          <ac:spMkLst>
            <pc:docMk/>
            <pc:sldMk cId="1736348540" sldId="1975"/>
            <ac:spMk id="26" creationId="{6A301225-D4D3-4F82-AE57-ECE4BCDFEBBB}"/>
          </ac:spMkLst>
        </pc:spChg>
        <pc:spChg chg="mod">
          <ac:chgData name="Daniel Guzmán" userId="4f5c549316876a9b" providerId="LiveId" clId="{F3EA3355-F798-4648-8C0A-87CDE974B605}" dt="2021-04-26T01:09:16.975" v="3385" actId="6549"/>
          <ac:spMkLst>
            <pc:docMk/>
            <pc:sldMk cId="1736348540" sldId="1975"/>
            <ac:spMk id="27" creationId="{86D5D6B1-48D8-4483-A270-8AE30369CA81}"/>
          </ac:spMkLst>
        </pc:spChg>
        <pc:spChg chg="mod">
          <ac:chgData name="Daniel Guzmán" userId="4f5c549316876a9b" providerId="LiveId" clId="{F3EA3355-F798-4648-8C0A-87CDE974B605}" dt="2021-04-26T00:38:19.994" v="2874" actId="1076"/>
          <ac:spMkLst>
            <pc:docMk/>
            <pc:sldMk cId="1736348540" sldId="1975"/>
            <ac:spMk id="28" creationId="{1AB31412-8D9A-44D8-B44B-7087DBD8A13E}"/>
          </ac:spMkLst>
        </pc:spChg>
        <pc:spChg chg="del mod">
          <ac:chgData name="Daniel Guzmán" userId="4f5c549316876a9b" providerId="LiveId" clId="{F3EA3355-F798-4648-8C0A-87CDE974B605}" dt="2021-04-26T00:38:03.754" v="2864" actId="478"/>
          <ac:spMkLst>
            <pc:docMk/>
            <pc:sldMk cId="1736348540" sldId="1975"/>
            <ac:spMk id="29" creationId="{3188722B-02F4-410E-B0F8-DD507FFFA733}"/>
          </ac:spMkLst>
        </pc:spChg>
        <pc:spChg chg="add mod">
          <ac:chgData name="Daniel Guzmán" userId="4f5c549316876a9b" providerId="LiveId" clId="{F3EA3355-F798-4648-8C0A-87CDE974B605}" dt="2021-04-26T00:26:43.161" v="2709" actId="208"/>
          <ac:spMkLst>
            <pc:docMk/>
            <pc:sldMk cId="1736348540" sldId="1975"/>
            <ac:spMk id="30" creationId="{FB4C7C93-CF59-402F-BA04-B59AF1555BB3}"/>
          </ac:spMkLst>
        </pc:spChg>
        <pc:spChg chg="add del">
          <ac:chgData name="Daniel Guzmán" userId="4f5c549316876a9b" providerId="LiveId" clId="{F3EA3355-F798-4648-8C0A-87CDE974B605}" dt="2021-04-26T01:09:29.418" v="3390"/>
          <ac:spMkLst>
            <pc:docMk/>
            <pc:sldMk cId="1736348540" sldId="1975"/>
            <ac:spMk id="31" creationId="{0335AE7E-EAAF-468D-871A-E7765F28967E}"/>
          </ac:spMkLst>
        </pc:spChg>
        <pc:spChg chg="add del">
          <ac:chgData name="Daniel Guzmán" userId="4f5c549316876a9b" providerId="LiveId" clId="{F3EA3355-F798-4648-8C0A-87CDE974B605}" dt="2021-04-26T01:09:36.729" v="3392"/>
          <ac:spMkLst>
            <pc:docMk/>
            <pc:sldMk cId="1736348540" sldId="1975"/>
            <ac:spMk id="32" creationId="{A4132826-7771-4E63-A03C-6913B540EBF8}"/>
          </ac:spMkLst>
        </pc:spChg>
        <pc:spChg chg="add del">
          <ac:chgData name="Daniel Guzmán" userId="4f5c549316876a9b" providerId="LiveId" clId="{F3EA3355-F798-4648-8C0A-87CDE974B605}" dt="2021-04-26T01:09:41.759" v="3394"/>
          <ac:spMkLst>
            <pc:docMk/>
            <pc:sldMk cId="1736348540" sldId="1975"/>
            <ac:spMk id="33" creationId="{7F7A6A74-A6A6-41A6-89CE-9EE1AD152E82}"/>
          </ac:spMkLst>
        </pc:spChg>
        <pc:spChg chg="add del">
          <ac:chgData name="Daniel Guzmán" userId="4f5c549316876a9b" providerId="LiveId" clId="{F3EA3355-F798-4648-8C0A-87CDE974B605}" dt="2021-04-26T01:09:58.633" v="3396"/>
          <ac:spMkLst>
            <pc:docMk/>
            <pc:sldMk cId="1736348540" sldId="1975"/>
            <ac:spMk id="34" creationId="{E8DF68DC-55CF-46DA-A199-56D24FAF9DF3}"/>
          </ac:spMkLst>
        </pc:spChg>
        <pc:grpChg chg="mod">
          <ac:chgData name="Daniel Guzmán" userId="4f5c549316876a9b" providerId="LiveId" clId="{F3EA3355-F798-4648-8C0A-87CDE974B605}" dt="2021-04-26T00:47:13.091" v="2951" actId="14100"/>
          <ac:grpSpMkLst>
            <pc:docMk/>
            <pc:sldMk cId="1736348540" sldId="1975"/>
            <ac:grpSpMk id="4" creationId="{7DB6AD44-F6EA-43DB-8700-BD1979B4C1A1}"/>
          </ac:grpSpMkLst>
        </pc:grpChg>
        <pc:grpChg chg="mod">
          <ac:chgData name="Daniel Guzmán" userId="4f5c549316876a9b" providerId="LiveId" clId="{F3EA3355-F798-4648-8C0A-87CDE974B605}" dt="2021-04-26T00:49:02.745" v="2957" actId="14100"/>
          <ac:grpSpMkLst>
            <pc:docMk/>
            <pc:sldMk cId="1736348540" sldId="1975"/>
            <ac:grpSpMk id="10" creationId="{F66EF2A0-274D-438F-B70F-4506AC182E0A}"/>
          </ac:grpSpMkLst>
        </pc:grpChg>
        <pc:grpChg chg="mod">
          <ac:chgData name="Daniel Guzmán" userId="4f5c549316876a9b" providerId="LiveId" clId="{F3EA3355-F798-4648-8C0A-87CDE974B605}" dt="2021-04-26T00:49:46.972" v="2961" actId="1036"/>
          <ac:grpSpMkLst>
            <pc:docMk/>
            <pc:sldMk cId="1736348540" sldId="1975"/>
            <ac:grpSpMk id="16" creationId="{0590E9B6-C183-44A7-8A77-6F651D39042C}"/>
          </ac:grpSpMkLst>
        </pc:grpChg>
        <pc:grpChg chg="mod">
          <ac:chgData name="Daniel Guzmán" userId="4f5c549316876a9b" providerId="LiveId" clId="{F3EA3355-F798-4648-8C0A-87CDE974B605}" dt="2021-04-26T00:49:14.375" v="2959" actId="14100"/>
          <ac:grpSpMkLst>
            <pc:docMk/>
            <pc:sldMk cId="1736348540" sldId="1975"/>
            <ac:grpSpMk id="22" creationId="{E1596F84-F8CA-4C0B-8CFD-C3EB7AEB01C2}"/>
          </ac:grpSpMkLst>
        </pc:grpChg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387244960" sldId="1976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618429318" sldId="1978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255618825" sldId="1981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986412842" sldId="1983"/>
        </pc:sldMkLst>
      </pc:sldChg>
      <pc:sldChg chg="addSp delSp modSp add del mod ord delAnim modAnim">
        <pc:chgData name="Daniel Guzmán" userId="4f5c549316876a9b" providerId="LiveId" clId="{F3EA3355-F798-4648-8C0A-87CDE974B605}" dt="2021-04-26T16:33:38.732" v="11509" actId="47"/>
        <pc:sldMkLst>
          <pc:docMk/>
          <pc:sldMk cId="1183235401" sldId="1984"/>
        </pc:sldMkLst>
        <pc:spChg chg="del">
          <ac:chgData name="Daniel Guzmán" userId="4f5c549316876a9b" providerId="LiveId" clId="{F3EA3355-F798-4648-8C0A-87CDE974B605}" dt="2021-04-25T13:09:10.561" v="1670" actId="931"/>
          <ac:spMkLst>
            <pc:docMk/>
            <pc:sldMk cId="1183235401" sldId="1984"/>
            <ac:spMk id="4" creationId="{3D9C741D-C2A5-4483-848D-6F2B861DF1E4}"/>
          </ac:spMkLst>
        </pc:spChg>
        <pc:spChg chg="del">
          <ac:chgData name="Daniel Guzmán" userId="4f5c549316876a9b" providerId="LiveId" clId="{F3EA3355-F798-4648-8C0A-87CDE974B605}" dt="2021-04-25T13:08:52.308" v="1668" actId="931"/>
          <ac:spMkLst>
            <pc:docMk/>
            <pc:sldMk cId="1183235401" sldId="1984"/>
            <ac:spMk id="6" creationId="{212793CC-0CEC-4FC1-A552-ED6AD8533DAA}"/>
          </ac:spMkLst>
        </pc:spChg>
        <pc:spChg chg="del">
          <ac:chgData name="Daniel Guzmán" userId="4f5c549316876a9b" providerId="LiveId" clId="{F3EA3355-F798-4648-8C0A-87CDE974B605}" dt="2021-04-25T13:08:36.927" v="1665" actId="931"/>
          <ac:spMkLst>
            <pc:docMk/>
            <pc:sldMk cId="1183235401" sldId="1984"/>
            <ac:spMk id="8" creationId="{8F3951D6-E195-4752-9622-D855E0796CBE}"/>
          </ac:spMkLst>
        </pc:spChg>
        <pc:spChg chg="del">
          <ac:chgData name="Daniel Guzmán" userId="4f5c549316876a9b" providerId="LiveId" clId="{F3EA3355-F798-4648-8C0A-87CDE974B605}" dt="2021-04-25T13:09:20.383" v="1673" actId="931"/>
          <ac:spMkLst>
            <pc:docMk/>
            <pc:sldMk cId="1183235401" sldId="1984"/>
            <ac:spMk id="12" creationId="{D1B10509-F60D-44FD-9243-9424D5E97164}"/>
          </ac:spMkLst>
        </pc:spChg>
        <pc:spChg chg="add mod">
          <ac:chgData name="Daniel Guzmán" userId="4f5c549316876a9b" providerId="LiveId" clId="{F3EA3355-F798-4648-8C0A-87CDE974B605}" dt="2021-04-25T13:43:42.573" v="2309" actId="208"/>
          <ac:spMkLst>
            <pc:docMk/>
            <pc:sldMk cId="1183235401" sldId="1984"/>
            <ac:spMk id="15" creationId="{69CEA357-D512-4368-AB02-EBA5C2C47CFF}"/>
          </ac:spMkLst>
        </pc:spChg>
        <pc:spChg chg="mod">
          <ac:chgData name="Daniel Guzmán" userId="4f5c549316876a9b" providerId="LiveId" clId="{F3EA3355-F798-4648-8C0A-87CDE974B605}" dt="2021-04-25T13:41:19.314" v="2273" actId="1076"/>
          <ac:spMkLst>
            <pc:docMk/>
            <pc:sldMk cId="1183235401" sldId="1984"/>
            <ac:spMk id="16" creationId="{649DCC15-84A0-40FF-9A6D-B53F511E0218}"/>
          </ac:spMkLst>
        </pc:spChg>
        <pc:spChg chg="del mod">
          <ac:chgData name="Daniel Guzmán" userId="4f5c549316876a9b" providerId="LiveId" clId="{F3EA3355-F798-4648-8C0A-87CDE974B605}" dt="2021-04-25T13:32:46.125" v="2094"/>
          <ac:spMkLst>
            <pc:docMk/>
            <pc:sldMk cId="1183235401" sldId="1984"/>
            <ac:spMk id="17" creationId="{B89F36BF-C716-4277-A8C9-D502EEEE9BEC}"/>
          </ac:spMkLst>
        </pc:spChg>
        <pc:spChg chg="mod">
          <ac:chgData name="Daniel Guzmán" userId="4f5c549316876a9b" providerId="LiveId" clId="{F3EA3355-F798-4648-8C0A-87CDE974B605}" dt="2021-04-25T13:41:43.316" v="2292" actId="123"/>
          <ac:spMkLst>
            <pc:docMk/>
            <pc:sldMk cId="1183235401" sldId="1984"/>
            <ac:spMk id="18" creationId="{148E3EA2-9923-40C9-900A-40CFEAFE615B}"/>
          </ac:spMkLst>
        </pc:spChg>
        <pc:spChg chg="add mod">
          <ac:chgData name="Daniel Guzmán" userId="4f5c549316876a9b" providerId="LiveId" clId="{F3EA3355-F798-4648-8C0A-87CDE974B605}" dt="2021-04-26T16:15:27.292" v="11161" actId="478"/>
          <ac:spMkLst>
            <pc:docMk/>
            <pc:sldMk cId="1183235401" sldId="1984"/>
            <ac:spMk id="20" creationId="{E79FE1E4-F1AF-49E6-9764-3B28277602CB}"/>
          </ac:spMkLst>
        </pc:spChg>
        <pc:spChg chg="add mod">
          <ac:chgData name="Daniel Guzmán" userId="4f5c549316876a9b" providerId="LiveId" clId="{F3EA3355-F798-4648-8C0A-87CDE974B605}" dt="2021-04-26T16:15:29.036" v="11163" actId="478"/>
          <ac:spMkLst>
            <pc:docMk/>
            <pc:sldMk cId="1183235401" sldId="1984"/>
            <ac:spMk id="22" creationId="{8459958D-BD02-40D1-9E8B-654A752BEF57}"/>
          </ac:spMkLst>
        </pc:spChg>
        <pc:spChg chg="add mod">
          <ac:chgData name="Daniel Guzmán" userId="4f5c549316876a9b" providerId="LiveId" clId="{F3EA3355-F798-4648-8C0A-87CDE974B605}" dt="2021-04-26T16:15:30.581" v="11164" actId="478"/>
          <ac:spMkLst>
            <pc:docMk/>
            <pc:sldMk cId="1183235401" sldId="1984"/>
            <ac:spMk id="24" creationId="{34DBEF6F-8D04-4E38-8D41-0EEF1ADC26C1}"/>
          </ac:spMkLst>
        </pc:spChg>
        <pc:picChg chg="add mod">
          <ac:chgData name="Daniel Guzmán" userId="4f5c549316876a9b" providerId="LiveId" clId="{F3EA3355-F798-4648-8C0A-87CDE974B605}" dt="2021-04-25T13:08:39.129" v="1667" actId="962"/>
          <ac:picMkLst>
            <pc:docMk/>
            <pc:sldMk cId="1183235401" sldId="1984"/>
            <ac:picMk id="5" creationId="{876F1A4F-81AA-47A3-B737-58EA50F552D7}"/>
          </ac:picMkLst>
        </pc:picChg>
        <pc:picChg chg="add del mod">
          <ac:chgData name="Daniel Guzmán" userId="4f5c549316876a9b" providerId="LiveId" clId="{F3EA3355-F798-4648-8C0A-87CDE974B605}" dt="2021-04-26T16:15:27.292" v="11161" actId="478"/>
          <ac:picMkLst>
            <pc:docMk/>
            <pc:sldMk cId="1183235401" sldId="1984"/>
            <ac:picMk id="9" creationId="{1E61DC97-BD0E-4242-8B09-722E3588A2E7}"/>
          </ac:picMkLst>
        </pc:picChg>
        <pc:picChg chg="add del mod">
          <ac:chgData name="Daniel Guzmán" userId="4f5c549316876a9b" providerId="LiveId" clId="{F3EA3355-F798-4648-8C0A-87CDE974B605}" dt="2021-04-26T16:15:29.036" v="11163" actId="478"/>
          <ac:picMkLst>
            <pc:docMk/>
            <pc:sldMk cId="1183235401" sldId="1984"/>
            <ac:picMk id="11" creationId="{AF9255EE-95E2-40C6-B8E5-CF04DDB053FB}"/>
          </ac:picMkLst>
        </pc:picChg>
        <pc:picChg chg="add del mod">
          <ac:chgData name="Daniel Guzmán" userId="4f5c549316876a9b" providerId="LiveId" clId="{F3EA3355-F798-4648-8C0A-87CDE974B605}" dt="2021-04-26T16:15:30.581" v="11164" actId="478"/>
          <ac:picMkLst>
            <pc:docMk/>
            <pc:sldMk cId="1183235401" sldId="1984"/>
            <ac:picMk id="14" creationId="{E6D57711-8B7A-4C54-9E23-D073896CD1B7}"/>
          </ac:picMkLst>
        </pc:picChg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052830396" sldId="1985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945157771" sldId="1986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456477819" sldId="1987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183417291" sldId="1988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361025525" sldId="1989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4003846611" sldId="1990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711642091" sldId="1991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417769024" sldId="1992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050143171" sldId="1993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390933226" sldId="1994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000512497" sldId="1995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950504273" sldId="1996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724296469" sldId="1997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425834070" sldId="1998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889377557" sldId="1999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405517602" sldId="2000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642480430" sldId="2004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047229714" sldId="2005"/>
        </pc:sldMkLst>
      </pc:sldChg>
      <pc:sldChg chg="addSp delSp modSp add del mod ord delAnim modAnim">
        <pc:chgData name="Daniel Guzmán" userId="4f5c549316876a9b" providerId="LiveId" clId="{F3EA3355-F798-4648-8C0A-87CDE974B605}" dt="2021-04-26T16:33:38.732" v="11509" actId="47"/>
        <pc:sldMkLst>
          <pc:docMk/>
          <pc:sldMk cId="1956449399" sldId="2007"/>
        </pc:sldMkLst>
        <pc:spChg chg="mod">
          <ac:chgData name="Daniel Guzmán" userId="4f5c549316876a9b" providerId="LiveId" clId="{F3EA3355-F798-4648-8C0A-87CDE974B605}" dt="2021-04-26T03:33:05.824" v="6535" actId="14100"/>
          <ac:spMkLst>
            <pc:docMk/>
            <pc:sldMk cId="1956449399" sldId="2007"/>
            <ac:spMk id="2" creationId="{E32E70B8-76AA-4EDB-A55A-4305FA7D3E06}"/>
          </ac:spMkLst>
        </pc:spChg>
        <pc:spChg chg="mod">
          <ac:chgData name="Daniel Guzmán" userId="4f5c549316876a9b" providerId="LiveId" clId="{F3EA3355-F798-4648-8C0A-87CDE974B605}" dt="2021-04-26T03:44:37.961" v="6814" actId="14100"/>
          <ac:spMkLst>
            <pc:docMk/>
            <pc:sldMk cId="1956449399" sldId="2007"/>
            <ac:spMk id="3" creationId="{974ACE5C-0BB0-4A10-B500-8B24C5819F00}"/>
          </ac:spMkLst>
        </pc:spChg>
        <pc:spChg chg="del">
          <ac:chgData name="Daniel Guzmán" userId="4f5c549316876a9b" providerId="LiveId" clId="{F3EA3355-F798-4648-8C0A-87CDE974B605}" dt="2021-04-26T03:39:05.204" v="6803" actId="931"/>
          <ac:spMkLst>
            <pc:docMk/>
            <pc:sldMk cId="1956449399" sldId="2007"/>
            <ac:spMk id="5" creationId="{B8D78847-16AE-4F10-9AF3-257F314E5B7F}"/>
          </ac:spMkLst>
        </pc:spChg>
        <pc:spChg chg="mod">
          <ac:chgData name="Daniel Guzmán" userId="4f5c549316876a9b" providerId="LiveId" clId="{F3EA3355-F798-4648-8C0A-87CDE974B605}" dt="2021-04-26T05:34:23.981" v="6942" actId="1037"/>
          <ac:spMkLst>
            <pc:docMk/>
            <pc:sldMk cId="1956449399" sldId="2007"/>
            <ac:spMk id="11" creationId="{63603FAD-0C82-498A-B369-2C64BE675F1E}"/>
          </ac:spMkLst>
        </pc:spChg>
        <pc:spChg chg="mod">
          <ac:chgData name="Daniel Guzmán" userId="4f5c549316876a9b" providerId="LiveId" clId="{F3EA3355-F798-4648-8C0A-87CDE974B605}" dt="2021-04-26T03:35:41.852" v="6770" actId="1076"/>
          <ac:spMkLst>
            <pc:docMk/>
            <pc:sldMk cId="1956449399" sldId="2007"/>
            <ac:spMk id="13" creationId="{DB717916-F449-49E5-9927-B072B8340533}"/>
          </ac:spMkLst>
        </pc:spChg>
        <pc:spChg chg="mod">
          <ac:chgData name="Daniel Guzmán" userId="4f5c549316876a9b" providerId="LiveId" clId="{F3EA3355-F798-4648-8C0A-87CDE974B605}" dt="2021-04-26T03:36:20.164" v="6800" actId="20577"/>
          <ac:spMkLst>
            <pc:docMk/>
            <pc:sldMk cId="1956449399" sldId="2007"/>
            <ac:spMk id="14" creationId="{6570E47F-FF7F-4B7E-B884-EBB1FEE74003}"/>
          </ac:spMkLst>
        </pc:spChg>
        <pc:spChg chg="mod">
          <ac:chgData name="Daniel Guzmán" userId="4f5c549316876a9b" providerId="LiveId" clId="{F3EA3355-F798-4648-8C0A-87CDE974B605}" dt="2021-04-26T05:34:18.529" v="6905" actId="1038"/>
          <ac:spMkLst>
            <pc:docMk/>
            <pc:sldMk cId="1956449399" sldId="2007"/>
            <ac:spMk id="15" creationId="{42C6895E-648A-4BAE-BFFB-9165685AA576}"/>
          </ac:spMkLst>
        </pc:spChg>
        <pc:spChg chg="mod">
          <ac:chgData name="Daniel Guzmán" userId="4f5c549316876a9b" providerId="LiveId" clId="{F3EA3355-F798-4648-8C0A-87CDE974B605}" dt="2021-04-26T03:28:36.412" v="6386" actId="14100"/>
          <ac:spMkLst>
            <pc:docMk/>
            <pc:sldMk cId="1956449399" sldId="2007"/>
            <ac:spMk id="16" creationId="{F51E8595-D306-4338-84E8-20D026ABCF77}"/>
          </ac:spMkLst>
        </pc:spChg>
        <pc:spChg chg="del">
          <ac:chgData name="Daniel Guzmán" userId="4f5c549316876a9b" providerId="LiveId" clId="{F3EA3355-F798-4648-8C0A-87CDE974B605}" dt="2021-04-26T03:31:31.757" v="6450" actId="478"/>
          <ac:spMkLst>
            <pc:docMk/>
            <pc:sldMk cId="1956449399" sldId="2007"/>
            <ac:spMk id="17" creationId="{3162682F-A2ED-499A-9904-2531620D423A}"/>
          </ac:spMkLst>
        </pc:spChg>
        <pc:spChg chg="del mod">
          <ac:chgData name="Daniel Guzmán" userId="4f5c549316876a9b" providerId="LiveId" clId="{F3EA3355-F798-4648-8C0A-87CDE974B605}" dt="2021-04-26T03:41:47.751" v="6811" actId="478"/>
          <ac:spMkLst>
            <pc:docMk/>
            <pc:sldMk cId="1956449399" sldId="2007"/>
            <ac:spMk id="18" creationId="{6B9D2867-966E-46D3-89F1-5920DF51BDC6}"/>
          </ac:spMkLst>
        </pc:spChg>
        <pc:spChg chg="add mod">
          <ac:chgData name="Daniel Guzmán" userId="4f5c549316876a9b" providerId="LiveId" clId="{F3EA3355-F798-4648-8C0A-87CDE974B605}" dt="2021-04-26T06:03:45.963" v="7122" actId="207"/>
          <ac:spMkLst>
            <pc:docMk/>
            <pc:sldMk cId="1956449399" sldId="2007"/>
            <ac:spMk id="19" creationId="{172D62A2-4134-4531-BA1F-7B5AF21E39B5}"/>
          </ac:spMkLst>
        </pc:spChg>
        <pc:spChg chg="del mod">
          <ac:chgData name="Daniel Guzmán" userId="4f5c549316876a9b" providerId="LiveId" clId="{F3EA3355-F798-4648-8C0A-87CDE974B605}" dt="2021-04-26T05:31:20.588" v="6816" actId="478"/>
          <ac:spMkLst>
            <pc:docMk/>
            <pc:sldMk cId="1956449399" sldId="2007"/>
            <ac:spMk id="25" creationId="{94F10A67-570D-4065-BF84-528EB6E3D0CA}"/>
          </ac:spMkLst>
        </pc:spChg>
        <pc:picChg chg="add mod">
          <ac:chgData name="Daniel Guzmán" userId="4f5c549316876a9b" providerId="LiveId" clId="{F3EA3355-F798-4648-8C0A-87CDE974B605}" dt="2021-04-26T03:39:07.268" v="6805" actId="962"/>
          <ac:picMkLst>
            <pc:docMk/>
            <pc:sldMk cId="1956449399" sldId="2007"/>
            <ac:picMk id="6" creationId="{E48D88F7-D3D7-44A2-B007-51643CF83C4C}"/>
          </ac:picMkLst>
        </pc:picChg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937779415" sldId="2008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028600083" sldId="2010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626540945" sldId="2011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813553833" sldId="2012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886635838" sldId="2013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38794607" sldId="2014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006122330" sldId="2015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589547679" sldId="2016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749638694" sldId="2017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848494315" sldId="2018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18743806" sldId="2019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543396036" sldId="2020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141595023" sldId="2021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519624067" sldId="2022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719415366" sldId="2023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477834321" sldId="2024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4256312855" sldId="2025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135113046" sldId="2026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919457632" sldId="2027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12231844" sldId="2028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706768226" sldId="2029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569644789" sldId="2030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4258941201" sldId="2031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245512116" sldId="2033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299677544" sldId="2034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551547998" sldId="2036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860651009" sldId="2037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734595109" sldId="2038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034871540" sldId="2039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860145582" sldId="2040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20388045" sldId="2041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943249850" sldId="2042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472352139" sldId="2043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185803656" sldId="2044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521183621" sldId="2045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66038966" sldId="2046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837494543" sldId="2047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606718124" sldId="2048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815241118" sldId="2049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755792465" sldId="2050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77072575" sldId="2051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424494074" sldId="2052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936656715" sldId="2053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863773556" sldId="2054"/>
        </pc:sldMkLst>
      </pc:sldChg>
      <pc:sldChg chg="addSp delSp modSp add del mod ord delAnim modAnim">
        <pc:chgData name="Daniel Guzmán" userId="4f5c549316876a9b" providerId="LiveId" clId="{F3EA3355-F798-4648-8C0A-87CDE974B605}" dt="2021-04-26T16:33:38.732" v="11509" actId="47"/>
        <pc:sldMkLst>
          <pc:docMk/>
          <pc:sldMk cId="1507612691" sldId="2055"/>
        </pc:sldMkLst>
        <pc:spChg chg="del mod">
          <ac:chgData name="Daniel Guzmán" userId="4f5c549316876a9b" providerId="LiveId" clId="{F3EA3355-F798-4648-8C0A-87CDE974B605}" dt="2021-04-26T13:58:45.866" v="9301" actId="478"/>
          <ac:spMkLst>
            <pc:docMk/>
            <pc:sldMk cId="1507612691" sldId="2055"/>
            <ac:spMk id="6" creationId="{C223222C-B249-41DF-80A3-9BB40067224D}"/>
          </ac:spMkLst>
        </pc:spChg>
        <pc:spChg chg="del mod">
          <ac:chgData name="Daniel Guzmán" userId="4f5c549316876a9b" providerId="LiveId" clId="{F3EA3355-F798-4648-8C0A-87CDE974B605}" dt="2021-04-26T13:53:35.903" v="9269" actId="478"/>
          <ac:spMkLst>
            <pc:docMk/>
            <pc:sldMk cId="1507612691" sldId="2055"/>
            <ac:spMk id="7" creationId="{A6148891-9C38-441D-A1A7-121A33E601B1}"/>
          </ac:spMkLst>
        </pc:spChg>
        <pc:spChg chg="add del mod">
          <ac:chgData name="Daniel Guzmán" userId="4f5c549316876a9b" providerId="LiveId" clId="{F3EA3355-F798-4648-8C0A-87CDE974B605}" dt="2021-04-26T13:58:14.431" v="9297" actId="478"/>
          <ac:spMkLst>
            <pc:docMk/>
            <pc:sldMk cId="1507612691" sldId="2055"/>
            <ac:spMk id="23" creationId="{3B09F976-6CBA-48DE-8352-469ABF4BD3A4}"/>
          </ac:spMkLst>
        </pc:spChg>
        <pc:spChg chg="add mod">
          <ac:chgData name="Daniel Guzmán" userId="4f5c549316876a9b" providerId="LiveId" clId="{F3EA3355-F798-4648-8C0A-87CDE974B605}" dt="2021-04-26T13:59:35.207" v="9308" actId="17032"/>
          <ac:spMkLst>
            <pc:docMk/>
            <pc:sldMk cId="1507612691" sldId="2055"/>
            <ac:spMk id="24" creationId="{1E0BF2DD-3EC0-4611-8DAA-029080C6AFAE}"/>
          </ac:spMkLst>
        </pc:spChg>
        <pc:spChg chg="add mod">
          <ac:chgData name="Daniel Guzmán" userId="4f5c549316876a9b" providerId="LiveId" clId="{F3EA3355-F798-4648-8C0A-87CDE974B605}" dt="2021-04-26T13:59:12.346" v="9307" actId="122"/>
          <ac:spMkLst>
            <pc:docMk/>
            <pc:sldMk cId="1507612691" sldId="2055"/>
            <ac:spMk id="25" creationId="{93C06D97-119B-451B-B03B-0172C8DBF7D8}"/>
          </ac:spMkLst>
        </pc:spChg>
        <pc:spChg chg="mod">
          <ac:chgData name="Daniel Guzmán" userId="4f5c549316876a9b" providerId="LiveId" clId="{F3EA3355-F798-4648-8C0A-87CDE974B605}" dt="2021-04-26T13:58:52.461" v="9302" actId="1076"/>
          <ac:spMkLst>
            <pc:docMk/>
            <pc:sldMk cId="1507612691" sldId="2055"/>
            <ac:spMk id="33" creationId="{12B410BC-D540-4EF3-B586-2C8E1BC3C743}"/>
          </ac:spMkLst>
        </pc:spChg>
        <pc:spChg chg="mod topLvl">
          <ac:chgData name="Daniel Guzmán" userId="4f5c549316876a9b" providerId="LiveId" clId="{F3EA3355-F798-4648-8C0A-87CDE974B605}" dt="2021-04-26T14:01:29.788" v="9318" actId="1076"/>
          <ac:spMkLst>
            <pc:docMk/>
            <pc:sldMk cId="1507612691" sldId="2055"/>
            <ac:spMk id="35" creationId="{1155AFC0-22A6-4E93-950D-A2D6E68081D5}"/>
          </ac:spMkLst>
        </pc:spChg>
        <pc:spChg chg="del topLvl">
          <ac:chgData name="Daniel Guzmán" userId="4f5c549316876a9b" providerId="LiveId" clId="{F3EA3355-F798-4648-8C0A-87CDE974B605}" dt="2021-04-26T13:52:40.960" v="9197" actId="478"/>
          <ac:spMkLst>
            <pc:docMk/>
            <pc:sldMk cId="1507612691" sldId="2055"/>
            <ac:spMk id="36" creationId="{0C6EEED3-0287-46E8-8347-DBEBED635FA9}"/>
          </ac:spMkLst>
        </pc:spChg>
        <pc:spChg chg="del">
          <ac:chgData name="Daniel Guzmán" userId="4f5c549316876a9b" providerId="LiveId" clId="{F3EA3355-F798-4648-8C0A-87CDE974B605}" dt="2021-04-26T13:52:38.714" v="9196" actId="478"/>
          <ac:spMkLst>
            <pc:docMk/>
            <pc:sldMk cId="1507612691" sldId="2055"/>
            <ac:spMk id="37" creationId="{F6C49780-5A48-4267-9EEB-12FDE9D76381}"/>
          </ac:spMkLst>
        </pc:spChg>
        <pc:spChg chg="add mod">
          <ac:chgData name="Daniel Guzmán" userId="4f5c549316876a9b" providerId="LiveId" clId="{F3EA3355-F798-4648-8C0A-87CDE974B605}" dt="2021-04-26T14:00:49.873" v="9315" actId="1076"/>
          <ac:spMkLst>
            <pc:docMk/>
            <pc:sldMk cId="1507612691" sldId="2055"/>
            <ac:spMk id="38" creationId="{48C88A6C-9631-41E5-93F3-634AB5C1A409}"/>
          </ac:spMkLst>
        </pc:spChg>
        <pc:spChg chg="add mod">
          <ac:chgData name="Daniel Guzmán" userId="4f5c549316876a9b" providerId="LiveId" clId="{F3EA3355-F798-4648-8C0A-87CDE974B605}" dt="2021-04-26T14:03:09.169" v="9377" actId="1038"/>
          <ac:spMkLst>
            <pc:docMk/>
            <pc:sldMk cId="1507612691" sldId="2055"/>
            <ac:spMk id="39" creationId="{3CF3157E-E640-42A8-8E31-F21276202161}"/>
          </ac:spMkLst>
        </pc:spChg>
        <pc:spChg chg="add mod">
          <ac:chgData name="Daniel Guzmán" userId="4f5c549316876a9b" providerId="LiveId" clId="{F3EA3355-F798-4648-8C0A-87CDE974B605}" dt="2021-04-26T14:03:09.169" v="9377" actId="1038"/>
          <ac:spMkLst>
            <pc:docMk/>
            <pc:sldMk cId="1507612691" sldId="2055"/>
            <ac:spMk id="40" creationId="{8FAF6DFE-BFE4-4680-8DFA-28F9DCF85730}"/>
          </ac:spMkLst>
        </pc:spChg>
        <pc:spChg chg="del">
          <ac:chgData name="Daniel Guzmán" userId="4f5c549316876a9b" providerId="LiveId" clId="{F3EA3355-F798-4648-8C0A-87CDE974B605}" dt="2021-04-26T14:00:24.582" v="9312" actId="478"/>
          <ac:spMkLst>
            <pc:docMk/>
            <pc:sldMk cId="1507612691" sldId="2055"/>
            <ac:spMk id="48" creationId="{0E76BD89-D1EB-41B5-89E1-A7099750B73F}"/>
          </ac:spMkLst>
        </pc:spChg>
        <pc:spChg chg="add mod">
          <ac:chgData name="Daniel Guzmán" userId="4f5c549316876a9b" providerId="LiveId" clId="{F3EA3355-F798-4648-8C0A-87CDE974B605}" dt="2021-04-26T14:03:09.169" v="9377" actId="1038"/>
          <ac:spMkLst>
            <pc:docMk/>
            <pc:sldMk cId="1507612691" sldId="2055"/>
            <ac:spMk id="49" creationId="{50999EF3-AB16-41DE-B3D0-4A472D8E19FE}"/>
          </ac:spMkLst>
        </pc:spChg>
        <pc:grpChg chg="del mod">
          <ac:chgData name="Daniel Guzmán" userId="4f5c549316876a9b" providerId="LiveId" clId="{F3EA3355-F798-4648-8C0A-87CDE974B605}" dt="2021-04-26T13:56:13.244" v="9274" actId="478"/>
          <ac:grpSpMkLst>
            <pc:docMk/>
            <pc:sldMk cId="1507612691" sldId="2055"/>
            <ac:grpSpMk id="27" creationId="{D8B31EFC-630B-4B07-9404-B3A50ED8D7CE}"/>
          </ac:grpSpMkLst>
        </pc:grpChg>
        <pc:grpChg chg="del mod">
          <ac:chgData name="Daniel Guzmán" userId="4f5c549316876a9b" providerId="LiveId" clId="{F3EA3355-F798-4648-8C0A-87CDE974B605}" dt="2021-04-26T13:52:30.806" v="9193" actId="478"/>
          <ac:grpSpMkLst>
            <pc:docMk/>
            <pc:sldMk cId="1507612691" sldId="2055"/>
            <ac:grpSpMk id="30" creationId="{1243292C-CA80-4778-A35C-E97106530845}"/>
          </ac:grpSpMkLst>
        </pc:grpChg>
        <pc:grpChg chg="del">
          <ac:chgData name="Daniel Guzmán" userId="4f5c549316876a9b" providerId="LiveId" clId="{F3EA3355-F798-4648-8C0A-87CDE974B605}" dt="2021-04-26T13:52:40.960" v="9197" actId="478"/>
          <ac:grpSpMkLst>
            <pc:docMk/>
            <pc:sldMk cId="1507612691" sldId="2055"/>
            <ac:grpSpMk id="34" creationId="{B354E53D-98E8-4BDE-8FE2-EFB4F8F3B8D0}"/>
          </ac:grpSpMkLst>
        </pc:grpChg>
        <pc:cxnChg chg="mod">
          <ac:chgData name="Daniel Guzmán" userId="4f5c549316876a9b" providerId="LiveId" clId="{F3EA3355-F798-4648-8C0A-87CDE974B605}" dt="2021-04-26T13:53:18.039" v="9256" actId="1035"/>
          <ac:cxnSpMkLst>
            <pc:docMk/>
            <pc:sldMk cId="1507612691" sldId="2055"/>
            <ac:cxnSpMk id="41" creationId="{16741809-7856-48A4-93EE-F4D2D5EF42C5}"/>
          </ac:cxnSpMkLst>
        </pc:cxnChg>
        <pc:cxnChg chg="mod">
          <ac:chgData name="Daniel Guzmán" userId="4f5c549316876a9b" providerId="LiveId" clId="{F3EA3355-F798-4648-8C0A-87CDE974B605}" dt="2021-04-26T13:53:18.039" v="9256" actId="1035"/>
          <ac:cxnSpMkLst>
            <pc:docMk/>
            <pc:sldMk cId="1507612691" sldId="2055"/>
            <ac:cxnSpMk id="42" creationId="{B3A130A8-5831-4856-9AD5-ED07922C3C07}"/>
          </ac:cxnSpMkLst>
        </pc:cxnChg>
        <pc:cxnChg chg="mod">
          <ac:chgData name="Daniel Guzmán" userId="4f5c549316876a9b" providerId="LiveId" clId="{F3EA3355-F798-4648-8C0A-87CDE974B605}" dt="2021-04-26T13:53:18.039" v="9256" actId="1035"/>
          <ac:cxnSpMkLst>
            <pc:docMk/>
            <pc:sldMk cId="1507612691" sldId="2055"/>
            <ac:cxnSpMk id="43" creationId="{C08B9EEF-8A50-454F-9262-DA715A0A7B6C}"/>
          </ac:cxnSpMkLst>
        </pc:cxnChg>
        <pc:cxnChg chg="mod">
          <ac:chgData name="Daniel Guzmán" userId="4f5c549316876a9b" providerId="LiveId" clId="{F3EA3355-F798-4648-8C0A-87CDE974B605}" dt="2021-04-26T13:53:18.039" v="9256" actId="1035"/>
          <ac:cxnSpMkLst>
            <pc:docMk/>
            <pc:sldMk cId="1507612691" sldId="2055"/>
            <ac:cxnSpMk id="44" creationId="{0991F4D8-FD36-4DA8-8236-ABA81955CE6F}"/>
          </ac:cxnSpMkLst>
        </pc:cxnChg>
        <pc:cxnChg chg="mod">
          <ac:chgData name="Daniel Guzmán" userId="4f5c549316876a9b" providerId="LiveId" clId="{F3EA3355-F798-4648-8C0A-87CDE974B605}" dt="2021-04-26T13:53:18.039" v="9256" actId="1035"/>
          <ac:cxnSpMkLst>
            <pc:docMk/>
            <pc:sldMk cId="1507612691" sldId="2055"/>
            <ac:cxnSpMk id="45" creationId="{F5B97663-CD35-4C56-B63D-31A27FD5FC7F}"/>
          </ac:cxnSpMkLst>
        </pc:cxnChg>
        <pc:cxnChg chg="mod">
          <ac:chgData name="Daniel Guzmán" userId="4f5c549316876a9b" providerId="LiveId" clId="{F3EA3355-F798-4648-8C0A-87CDE974B605}" dt="2021-04-26T13:53:18.039" v="9256" actId="1035"/>
          <ac:cxnSpMkLst>
            <pc:docMk/>
            <pc:sldMk cId="1507612691" sldId="2055"/>
            <ac:cxnSpMk id="46" creationId="{081AF157-4F08-4059-94F9-4ED77D5D3FFB}"/>
          </ac:cxnSpMkLst>
        </pc:cxnChg>
        <pc:cxnChg chg="mod">
          <ac:chgData name="Daniel Guzmán" userId="4f5c549316876a9b" providerId="LiveId" clId="{F3EA3355-F798-4648-8C0A-87CDE974B605}" dt="2021-04-26T13:53:18.039" v="9256" actId="1035"/>
          <ac:cxnSpMkLst>
            <pc:docMk/>
            <pc:sldMk cId="1507612691" sldId="2055"/>
            <ac:cxnSpMk id="47" creationId="{4EF78967-62BC-40BC-8A6D-36E9D063745E}"/>
          </ac:cxnSpMkLst>
        </pc:cxnChg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993054419" sldId="2056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4148216953" sldId="2057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483179939" sldId="2058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042684835" sldId="2059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354410411" sldId="2060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241518699" sldId="2061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534076295" sldId="2062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713810043" sldId="2063"/>
        </pc:sldMkLst>
      </pc:sldChg>
      <pc:sldChg chg="del">
        <pc:chgData name="Daniel Guzmán" userId="4f5c549316876a9b" providerId="LiveId" clId="{F3EA3355-F798-4648-8C0A-87CDE974B605}" dt="2021-04-26T12:13:50.511" v="7726" actId="47"/>
        <pc:sldMkLst>
          <pc:docMk/>
          <pc:sldMk cId="3530236393" sldId="2064"/>
        </pc:sldMkLst>
      </pc:sldChg>
      <pc:sldChg chg="delSp modSp add del mod ord delAnim">
        <pc:chgData name="Daniel Guzmán" userId="4f5c549316876a9b" providerId="LiveId" clId="{F3EA3355-F798-4648-8C0A-87CDE974B605}" dt="2021-04-26T16:33:38.732" v="11509" actId="47"/>
        <pc:sldMkLst>
          <pc:docMk/>
          <pc:sldMk cId="2616811539" sldId="2065"/>
        </pc:sldMkLst>
        <pc:spChg chg="mod">
          <ac:chgData name="Daniel Guzmán" userId="4f5c549316876a9b" providerId="LiveId" clId="{F3EA3355-F798-4648-8C0A-87CDE974B605}" dt="2021-04-26T12:11:45.786" v="7706" actId="14100"/>
          <ac:spMkLst>
            <pc:docMk/>
            <pc:sldMk cId="2616811539" sldId="2065"/>
            <ac:spMk id="15" creationId="{4707EB43-6EAD-4646-8DFB-141F2913CB7B}"/>
          </ac:spMkLst>
        </pc:spChg>
        <pc:spChg chg="mod">
          <ac:chgData name="Daniel Guzmán" userId="4f5c549316876a9b" providerId="LiveId" clId="{F3EA3355-F798-4648-8C0A-87CDE974B605}" dt="2021-04-26T12:12:57.413" v="7725" actId="1037"/>
          <ac:spMkLst>
            <pc:docMk/>
            <pc:sldMk cId="2616811539" sldId="2065"/>
            <ac:spMk id="24" creationId="{C2C19000-9CDC-4D2E-86D2-29449893B837}"/>
          </ac:spMkLst>
        </pc:spChg>
        <pc:spChg chg="del">
          <ac:chgData name="Daniel Guzmán" userId="4f5c549316876a9b" providerId="LiveId" clId="{F3EA3355-F798-4648-8C0A-87CDE974B605}" dt="2021-04-26T12:11:38.266" v="7704" actId="478"/>
          <ac:spMkLst>
            <pc:docMk/>
            <pc:sldMk cId="2616811539" sldId="2065"/>
            <ac:spMk id="25" creationId="{DEAE0730-BEE0-42B6-902D-4F2FBDC5EC80}"/>
          </ac:spMkLst>
        </pc:spChg>
        <pc:spChg chg="del mod">
          <ac:chgData name="Daniel Guzmán" userId="4f5c549316876a9b" providerId="LiveId" clId="{F3EA3355-F798-4648-8C0A-87CDE974B605}" dt="2021-04-26T12:11:25.967" v="7698" actId="478"/>
          <ac:spMkLst>
            <pc:docMk/>
            <pc:sldMk cId="2616811539" sldId="2065"/>
            <ac:spMk id="26" creationId="{FAE1FEA2-C6D7-458C-ABAD-103FF112D647}"/>
          </ac:spMkLst>
        </pc:spChg>
        <pc:spChg chg="mod">
          <ac:chgData name="Daniel Guzmán" userId="4f5c549316876a9b" providerId="LiveId" clId="{F3EA3355-F798-4648-8C0A-87CDE974B605}" dt="2021-04-26T12:09:47.529" v="7661" actId="403"/>
          <ac:spMkLst>
            <pc:docMk/>
            <pc:sldMk cId="2616811539" sldId="2065"/>
            <ac:spMk id="28" creationId="{3A556F05-47E0-40B5-9F27-C66C142518CA}"/>
          </ac:spMkLst>
        </pc:spChg>
        <pc:spChg chg="mod">
          <ac:chgData name="Daniel Guzmán" userId="4f5c549316876a9b" providerId="LiveId" clId="{F3EA3355-F798-4648-8C0A-87CDE974B605}" dt="2021-04-26T12:07:14.583" v="7562" actId="1036"/>
          <ac:spMkLst>
            <pc:docMk/>
            <pc:sldMk cId="2616811539" sldId="2065"/>
            <ac:spMk id="35" creationId="{8D33827A-2276-48BF-90BF-81F97F264DA8}"/>
          </ac:spMkLst>
        </pc:spChg>
        <pc:spChg chg="mod">
          <ac:chgData name="Daniel Guzmán" userId="4f5c549316876a9b" providerId="LiveId" clId="{F3EA3355-F798-4648-8C0A-87CDE974B605}" dt="2021-04-26T12:07:05.215" v="7546" actId="1036"/>
          <ac:spMkLst>
            <pc:docMk/>
            <pc:sldMk cId="2616811539" sldId="2065"/>
            <ac:spMk id="45" creationId="{6010BB25-4254-49FE-824C-8EBE2A491916}"/>
          </ac:spMkLst>
        </pc:spChg>
        <pc:cxnChg chg="del">
          <ac:chgData name="Daniel Guzmán" userId="4f5c549316876a9b" providerId="LiveId" clId="{F3EA3355-F798-4648-8C0A-87CDE974B605}" dt="2021-04-26T12:11:28.451" v="7699" actId="478"/>
          <ac:cxnSpMkLst>
            <pc:docMk/>
            <pc:sldMk cId="2616811539" sldId="2065"/>
            <ac:cxnSpMk id="27" creationId="{2047435D-1CA8-476C-B35E-EB42DAE35C65}"/>
          </ac:cxnSpMkLst>
        </pc:cxnChg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4025738134" sldId="2066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777642423" sldId="2067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539730327" sldId="2068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4163697985" sldId="2069"/>
        </pc:sldMkLst>
      </pc:sldChg>
      <pc:sldChg chg="del">
        <pc:chgData name="Daniel Guzmán" userId="4f5c549316876a9b" providerId="LiveId" clId="{F3EA3355-F798-4648-8C0A-87CDE974B605}" dt="2021-04-26T15:45:24.260" v="10683" actId="47"/>
        <pc:sldMkLst>
          <pc:docMk/>
          <pc:sldMk cId="2561995902" sldId="2070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459890444" sldId="2071"/>
        </pc:sldMkLst>
      </pc:sldChg>
      <pc:sldChg chg="del">
        <pc:chgData name="Daniel Guzmán" userId="4f5c549316876a9b" providerId="LiveId" clId="{F3EA3355-F798-4648-8C0A-87CDE974B605}" dt="2021-04-26T15:45:21.579" v="10682" actId="47"/>
        <pc:sldMkLst>
          <pc:docMk/>
          <pc:sldMk cId="3581027823" sldId="2072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578046022" sldId="2073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132130197" sldId="2074"/>
        </pc:sldMkLst>
      </pc:sldChg>
      <pc:sldChg chg="del">
        <pc:chgData name="Daniel Guzmán" userId="4f5c549316876a9b" providerId="LiveId" clId="{F3EA3355-F798-4648-8C0A-87CDE974B605}" dt="2021-04-26T15:45:13.262" v="10681" actId="47"/>
        <pc:sldMkLst>
          <pc:docMk/>
          <pc:sldMk cId="3241344103" sldId="2075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312406437" sldId="2076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541596982" sldId="2077"/>
        </pc:sldMkLst>
      </pc:sldChg>
      <pc:sldChg chg="del">
        <pc:chgData name="Daniel Guzmán" userId="4f5c549316876a9b" providerId="LiveId" clId="{F3EA3355-F798-4648-8C0A-87CDE974B605}" dt="2021-04-26T15:45:09.809" v="10679" actId="47"/>
        <pc:sldMkLst>
          <pc:docMk/>
          <pc:sldMk cId="644593106" sldId="2078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401303638" sldId="2079"/>
        </pc:sldMkLst>
      </pc:sldChg>
      <pc:sldChg chg="del">
        <pc:chgData name="Daniel Guzmán" userId="4f5c549316876a9b" providerId="LiveId" clId="{F3EA3355-F798-4648-8C0A-87CDE974B605}" dt="2021-04-26T15:45:24.260" v="10683" actId="47"/>
        <pc:sldMkLst>
          <pc:docMk/>
          <pc:sldMk cId="1515414637" sldId="2080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524073447" sldId="2081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416797885" sldId="2082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1687747034" sldId="2083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792334127" sldId="2084"/>
        </pc:sldMkLst>
      </pc:sldChg>
      <pc:sldChg chg="del">
        <pc:chgData name="Daniel Guzmán" userId="4f5c549316876a9b" providerId="LiveId" clId="{F3EA3355-F798-4648-8C0A-87CDE974B605}" dt="2021-04-26T15:45:13.262" v="10681" actId="47"/>
        <pc:sldMkLst>
          <pc:docMk/>
          <pc:sldMk cId="2051685593" sldId="2085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3391525484" sldId="2086"/>
        </pc:sldMkLst>
      </pc:sldChg>
      <pc:sldChg chg="del">
        <pc:chgData name="Daniel Guzmán" userId="4f5c549316876a9b" providerId="LiveId" clId="{F3EA3355-F798-4648-8C0A-87CDE974B605}" dt="2021-04-26T17:50:45.756" v="12465" actId="47"/>
        <pc:sldMkLst>
          <pc:docMk/>
          <pc:sldMk cId="2482111304" sldId="2087"/>
        </pc:sldMkLst>
      </pc:sldChg>
      <pc:sldChg chg="del">
        <pc:chgData name="Daniel Guzmán" userId="4f5c549316876a9b" providerId="LiveId" clId="{F3EA3355-F798-4648-8C0A-87CDE974B605}" dt="2021-04-26T15:45:10.217" v="10680" actId="47"/>
        <pc:sldMkLst>
          <pc:docMk/>
          <pc:sldMk cId="446945951" sldId="2088"/>
        </pc:sldMkLst>
      </pc:sldChg>
      <pc:sldChg chg="del">
        <pc:chgData name="Daniel Guzmán" userId="4f5c549316876a9b" providerId="LiveId" clId="{F3EA3355-F798-4648-8C0A-87CDE974B605}" dt="2021-04-26T15:45:25.930" v="10684" actId="47"/>
        <pc:sldMkLst>
          <pc:docMk/>
          <pc:sldMk cId="4285048974" sldId="2089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1130939891" sldId="2090"/>
        </pc:sldMkLst>
      </pc:sldChg>
      <pc:sldChg chg="modSp add del mod">
        <pc:chgData name="Daniel Guzmán" userId="4f5c549316876a9b" providerId="LiveId" clId="{F3EA3355-F798-4648-8C0A-87CDE974B605}" dt="2021-04-26T13:05:09.205" v="8993" actId="47"/>
        <pc:sldMkLst>
          <pc:docMk/>
          <pc:sldMk cId="1786847348" sldId="2090"/>
        </pc:sldMkLst>
        <pc:spChg chg="mod">
          <ac:chgData name="Daniel Guzmán" userId="4f5c549316876a9b" providerId="LiveId" clId="{F3EA3355-F798-4648-8C0A-87CDE974B605}" dt="2021-04-26T13:04:48.547" v="8990" actId="1076"/>
          <ac:spMkLst>
            <pc:docMk/>
            <pc:sldMk cId="1786847348" sldId="2090"/>
            <ac:spMk id="6" creationId="{3DBC95EE-A417-47CD-A6F6-44547637D69E}"/>
          </ac:spMkLst>
        </pc:spChg>
      </pc:sldChg>
      <pc:sldChg chg="addSp new del mod">
        <pc:chgData name="Daniel Guzmán" userId="4f5c549316876a9b" providerId="LiveId" clId="{F3EA3355-F798-4648-8C0A-87CDE974B605}" dt="2021-04-26T14:32:48.500" v="9613" actId="47"/>
        <pc:sldMkLst>
          <pc:docMk/>
          <pc:sldMk cId="310176073" sldId="2091"/>
        </pc:sldMkLst>
        <pc:picChg chg="add">
          <ac:chgData name="Daniel Guzmán" userId="4f5c549316876a9b" providerId="LiveId" clId="{F3EA3355-F798-4648-8C0A-87CDE974B605}" dt="2021-04-25T14:18:27.213" v="2633" actId="22"/>
          <ac:picMkLst>
            <pc:docMk/>
            <pc:sldMk cId="310176073" sldId="2091"/>
            <ac:picMk id="6" creationId="{A5229BB9-B46B-4B88-97BA-3400C33D1BFB}"/>
          </ac:picMkLst>
        </pc:picChg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3036058765" sldId="2091"/>
        </pc:sldMkLst>
      </pc:sldChg>
      <pc:sldChg chg="modSp add del mod ord">
        <pc:chgData name="Daniel Guzmán" userId="4f5c549316876a9b" providerId="LiveId" clId="{F3EA3355-F798-4648-8C0A-87CDE974B605}" dt="2021-04-26T16:33:38.732" v="11509" actId="47"/>
        <pc:sldMkLst>
          <pc:docMk/>
          <pc:sldMk cId="951555356" sldId="2092"/>
        </pc:sldMkLst>
        <pc:spChg chg="mod">
          <ac:chgData name="Daniel Guzmán" userId="4f5c549316876a9b" providerId="LiveId" clId="{F3EA3355-F798-4648-8C0A-87CDE974B605}" dt="2021-04-26T03:29:09.554" v="6406" actId="1036"/>
          <ac:spMkLst>
            <pc:docMk/>
            <pc:sldMk cId="951555356" sldId="2092"/>
            <ac:spMk id="3" creationId="{5ABAD2B8-901A-4368-86D5-09E18CE173EE}"/>
          </ac:spMkLst>
        </pc:spChg>
      </pc:sldChg>
      <pc:sldChg chg="add del setBg">
        <pc:chgData name="Daniel Guzmán" userId="4f5c549316876a9b" providerId="LiveId" clId="{F3EA3355-F798-4648-8C0A-87CDE974B605}" dt="2021-04-26T02:50:34.799" v="5817" actId="47"/>
        <pc:sldMkLst>
          <pc:docMk/>
          <pc:sldMk cId="2236159815" sldId="2092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3441608614" sldId="2092"/>
        </pc:sldMkLst>
      </pc:sldChg>
      <pc:sldChg chg="modSp add del ord">
        <pc:chgData name="Daniel Guzmán" userId="4f5c549316876a9b" providerId="LiveId" clId="{F3EA3355-F798-4648-8C0A-87CDE974B605}" dt="2021-04-26T03:36:35.171" v="6801" actId="47"/>
        <pc:sldMkLst>
          <pc:docMk/>
          <pc:sldMk cId="2707238943" sldId="2093"/>
        </pc:sldMkLst>
        <pc:graphicFrameChg chg="mod">
          <ac:chgData name="Daniel Guzmán" userId="4f5c549316876a9b" providerId="LiveId" clId="{F3EA3355-F798-4648-8C0A-87CDE974B605}" dt="2021-04-26T03:33:46.052" v="6623"/>
          <ac:graphicFrameMkLst>
            <pc:docMk/>
            <pc:sldMk cId="2707238943" sldId="2093"/>
            <ac:graphicFrameMk id="8" creationId="{00000000-0000-0000-0000-000000000000}"/>
          </ac:graphicFrameMkLst>
        </pc:graphicFrameChg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192211933" sldId="2094"/>
        </pc:sldMkLst>
      </pc:sldChg>
      <pc:sldChg chg="add del setBg">
        <pc:chgData name="Daniel Guzmán" userId="4f5c549316876a9b" providerId="LiveId" clId="{F3EA3355-F798-4648-8C0A-87CDE974B605}" dt="2021-04-26T03:06:37.127" v="5901" actId="47"/>
        <pc:sldMkLst>
          <pc:docMk/>
          <pc:sldMk cId="837816969" sldId="2094"/>
        </pc:sldMkLst>
      </pc:sldChg>
      <pc:sldChg chg="addSp delSp modSp add del mod ord setBg delAnim modAnim">
        <pc:chgData name="Daniel Guzmán" userId="4f5c549316876a9b" providerId="LiveId" clId="{F3EA3355-F798-4648-8C0A-87CDE974B605}" dt="2021-04-26T14:19:09.480" v="9379" actId="47"/>
        <pc:sldMkLst>
          <pc:docMk/>
          <pc:sldMk cId="3490701618" sldId="2094"/>
        </pc:sldMkLst>
        <pc:spChg chg="mod">
          <ac:chgData name="Daniel Guzmán" userId="4f5c549316876a9b" providerId="LiveId" clId="{F3EA3355-F798-4648-8C0A-87CDE974B605}" dt="2021-04-26T03:09:22.107" v="6009" actId="14100"/>
          <ac:spMkLst>
            <pc:docMk/>
            <pc:sldMk cId="3490701618" sldId="2094"/>
            <ac:spMk id="2" creationId="{DE6691C2-07A2-4A6B-AB3A-88BEB4A81299}"/>
          </ac:spMkLst>
        </pc:spChg>
        <pc:spChg chg="add mod">
          <ac:chgData name="Daniel Guzmán" userId="4f5c549316876a9b" providerId="LiveId" clId="{F3EA3355-F798-4648-8C0A-87CDE974B605}" dt="2021-04-26T03:07:19.547" v="5910" actId="208"/>
          <ac:spMkLst>
            <pc:docMk/>
            <pc:sldMk cId="3490701618" sldId="2094"/>
            <ac:spMk id="3" creationId="{200FDD7E-8C34-4883-8B41-69B620ED129C}"/>
          </ac:spMkLst>
        </pc:spChg>
        <pc:spChg chg="del mod">
          <ac:chgData name="Daniel Guzmán" userId="4f5c549316876a9b" providerId="LiveId" clId="{F3EA3355-F798-4648-8C0A-87CDE974B605}" dt="2021-04-26T03:12:35.008" v="6181" actId="478"/>
          <ac:spMkLst>
            <pc:docMk/>
            <pc:sldMk cId="3490701618" sldId="2094"/>
            <ac:spMk id="5" creationId="{343C5861-D19B-4C53-83E2-276CDC0A631B}"/>
          </ac:spMkLst>
        </pc:spChg>
        <pc:spChg chg="mod">
          <ac:chgData name="Daniel Guzmán" userId="4f5c549316876a9b" providerId="LiveId" clId="{F3EA3355-F798-4648-8C0A-87CDE974B605}" dt="2021-04-26T03:41:23.045" v="6809" actId="1035"/>
          <ac:spMkLst>
            <pc:docMk/>
            <pc:sldMk cId="3490701618" sldId="2094"/>
            <ac:spMk id="8" creationId="{BC446F15-AAB8-49A9-8CA6-A05A8DE9FE54}"/>
          </ac:spMkLst>
        </pc:spChg>
        <pc:spChg chg="mod">
          <ac:chgData name="Daniel Guzmán" userId="4f5c549316876a9b" providerId="LiveId" clId="{F3EA3355-F798-4648-8C0A-87CDE974B605}" dt="2021-04-26T03:10:58.138" v="6101" actId="14100"/>
          <ac:spMkLst>
            <pc:docMk/>
            <pc:sldMk cId="3490701618" sldId="2094"/>
            <ac:spMk id="14" creationId="{FB23C706-40A4-43B9-87EF-1BD01C392F7E}"/>
          </ac:spMkLst>
        </pc:spChg>
        <pc:spChg chg="del mod">
          <ac:chgData name="Daniel Guzmán" userId="4f5c549316876a9b" providerId="LiveId" clId="{F3EA3355-F798-4648-8C0A-87CDE974B605}" dt="2021-04-26T03:12:31.649" v="6178" actId="478"/>
          <ac:spMkLst>
            <pc:docMk/>
            <pc:sldMk cId="3490701618" sldId="2094"/>
            <ac:spMk id="15" creationId="{8A6AE139-97B6-4B06-A671-4D8B7D654C89}"/>
          </ac:spMkLst>
        </pc:spChg>
        <pc:spChg chg="mod">
          <ac:chgData name="Daniel Guzmán" userId="4f5c549316876a9b" providerId="LiveId" clId="{F3EA3355-F798-4648-8C0A-87CDE974B605}" dt="2021-04-26T03:12:58.360" v="6222" actId="1036"/>
          <ac:spMkLst>
            <pc:docMk/>
            <pc:sldMk cId="3490701618" sldId="2094"/>
            <ac:spMk id="16" creationId="{7CCE4C3C-EECF-4DBA-9EBB-FEE4A63F5953}"/>
          </ac:spMkLst>
        </pc:spChg>
        <pc:spChg chg="mod">
          <ac:chgData name="Daniel Guzmán" userId="4f5c549316876a9b" providerId="LiveId" clId="{F3EA3355-F798-4648-8C0A-87CDE974B605}" dt="2021-04-26T03:11:34.197" v="6128" actId="14100"/>
          <ac:spMkLst>
            <pc:docMk/>
            <pc:sldMk cId="3490701618" sldId="2094"/>
            <ac:spMk id="21" creationId="{45CDE705-49F4-43E8-A826-642FD0A938DB}"/>
          </ac:spMkLst>
        </pc:spChg>
        <pc:spChg chg="del mod">
          <ac:chgData name="Daniel Guzmán" userId="4f5c549316876a9b" providerId="LiveId" clId="{F3EA3355-F798-4648-8C0A-87CDE974B605}" dt="2021-04-26T03:12:43.709" v="6196" actId="478"/>
          <ac:spMkLst>
            <pc:docMk/>
            <pc:sldMk cId="3490701618" sldId="2094"/>
            <ac:spMk id="22" creationId="{257EC800-F03B-45FF-8660-1D7DE7784B44}"/>
          </ac:spMkLst>
        </pc:spChg>
        <pc:spChg chg="mod">
          <ac:chgData name="Daniel Guzmán" userId="4f5c549316876a9b" providerId="LiveId" clId="{F3EA3355-F798-4648-8C0A-87CDE974B605}" dt="2021-04-26T03:12:50.703" v="6200" actId="1035"/>
          <ac:spMkLst>
            <pc:docMk/>
            <pc:sldMk cId="3490701618" sldId="2094"/>
            <ac:spMk id="23" creationId="{856E9393-893C-4CB4-8F6F-448149FF4931}"/>
          </ac:spMkLst>
        </pc:spChg>
        <pc:spChg chg="del mod">
          <ac:chgData name="Daniel Guzmán" userId="4f5c549316876a9b" providerId="LiveId" clId="{F3EA3355-F798-4648-8C0A-87CDE974B605}" dt="2021-04-26T03:15:23.165" v="6293" actId="478"/>
          <ac:spMkLst>
            <pc:docMk/>
            <pc:sldMk cId="3490701618" sldId="2094"/>
            <ac:spMk id="36" creationId="{03027067-5678-4E68-9314-6326542BB396}"/>
          </ac:spMkLst>
        </pc:spChg>
        <pc:spChg chg="mod">
          <ac:chgData name="Daniel Guzmán" userId="4f5c549316876a9b" providerId="LiveId" clId="{F3EA3355-F798-4648-8C0A-87CDE974B605}" dt="2021-04-26T03:16:27.195" v="6313" actId="14100"/>
          <ac:spMkLst>
            <pc:docMk/>
            <pc:sldMk cId="3490701618" sldId="2094"/>
            <ac:spMk id="38" creationId="{C6A8EA52-13BB-4944-98DE-0FDA2B595FF7}"/>
          </ac:spMkLst>
        </pc:spChg>
        <pc:spChg chg="del">
          <ac:chgData name="Daniel Guzmán" userId="4f5c549316876a9b" providerId="LiveId" clId="{F3EA3355-F798-4648-8C0A-87CDE974B605}" dt="2021-04-26T03:15:20.337" v="6291" actId="478"/>
          <ac:spMkLst>
            <pc:docMk/>
            <pc:sldMk cId="3490701618" sldId="2094"/>
            <ac:spMk id="41" creationId="{62C37FB8-D67F-41DD-860C-1C623020D6DA}"/>
          </ac:spMkLst>
        </pc:spChg>
        <pc:spChg chg="del mod">
          <ac:chgData name="Daniel Guzmán" userId="4f5c549316876a9b" providerId="LiveId" clId="{F3EA3355-F798-4648-8C0A-87CDE974B605}" dt="2021-04-26T03:15:26.533" v="6295" actId="478"/>
          <ac:spMkLst>
            <pc:docMk/>
            <pc:sldMk cId="3490701618" sldId="2094"/>
            <ac:spMk id="43" creationId="{28807DDE-24CB-4DEB-ACA6-EAE06C00C5C2}"/>
          </ac:spMkLst>
        </pc:spChg>
        <pc:spChg chg="add mod">
          <ac:chgData name="Daniel Guzmán" userId="4f5c549316876a9b" providerId="LiveId" clId="{F3EA3355-F798-4648-8C0A-87CDE974B605}" dt="2021-04-26T06:02:01.989" v="7119" actId="6549"/>
          <ac:spMkLst>
            <pc:docMk/>
            <pc:sldMk cId="3490701618" sldId="2094"/>
            <ac:spMk id="44" creationId="{B16B4C57-6030-477B-806C-760F813D1A8D}"/>
          </ac:spMkLst>
        </pc:spChg>
        <pc:spChg chg="del">
          <ac:chgData name="Daniel Guzmán" userId="4f5c549316876a9b" providerId="LiveId" clId="{F3EA3355-F798-4648-8C0A-87CDE974B605}" dt="2021-04-26T03:07:33.737" v="5911" actId="478"/>
          <ac:spMkLst>
            <pc:docMk/>
            <pc:sldMk cId="3490701618" sldId="2094"/>
            <ac:spMk id="46" creationId="{E00C2A78-95D1-4B3E-AE9D-42C7C328B767}"/>
          </ac:spMkLst>
        </pc:spChg>
        <pc:spChg chg="del">
          <ac:chgData name="Daniel Guzmán" userId="4f5c549316876a9b" providerId="LiveId" clId="{F3EA3355-F798-4648-8C0A-87CDE974B605}" dt="2021-04-26T03:07:33.737" v="5911" actId="478"/>
          <ac:spMkLst>
            <pc:docMk/>
            <pc:sldMk cId="3490701618" sldId="2094"/>
            <ac:spMk id="47" creationId="{76AE1ACC-D4FD-49FC-AB2A-99877D47F59B}"/>
          </ac:spMkLst>
        </pc:spChg>
        <pc:spChg chg="del">
          <ac:chgData name="Daniel Guzmán" userId="4f5c549316876a9b" providerId="LiveId" clId="{F3EA3355-F798-4648-8C0A-87CDE974B605}" dt="2021-04-26T03:07:33.737" v="5911" actId="478"/>
          <ac:spMkLst>
            <pc:docMk/>
            <pc:sldMk cId="3490701618" sldId="2094"/>
            <ac:spMk id="48" creationId="{34143093-D979-4ECB-93F4-52C4CF526AB5}"/>
          </ac:spMkLst>
        </pc:spChg>
        <pc:spChg chg="del">
          <ac:chgData name="Daniel Guzmán" userId="4f5c549316876a9b" providerId="LiveId" clId="{F3EA3355-F798-4648-8C0A-87CDE974B605}" dt="2021-04-26T03:07:33.737" v="5911" actId="478"/>
          <ac:spMkLst>
            <pc:docMk/>
            <pc:sldMk cId="3490701618" sldId="2094"/>
            <ac:spMk id="50" creationId="{8854628D-F743-4A0E-BA36-5DE065E96EE7}"/>
          </ac:spMkLst>
        </pc:spChg>
        <pc:spChg chg="del">
          <ac:chgData name="Daniel Guzmán" userId="4f5c549316876a9b" providerId="LiveId" clId="{F3EA3355-F798-4648-8C0A-87CDE974B605}" dt="2021-04-26T03:07:33.737" v="5911" actId="478"/>
          <ac:spMkLst>
            <pc:docMk/>
            <pc:sldMk cId="3490701618" sldId="2094"/>
            <ac:spMk id="51" creationId="{8C3E337A-1CC0-473E-9A63-F93B607102CA}"/>
          </ac:spMkLst>
        </pc:spChg>
        <pc:grpChg chg="mod">
          <ac:chgData name="Daniel Guzmán" userId="4f5c549316876a9b" providerId="LiveId" clId="{F3EA3355-F798-4648-8C0A-87CDE974B605}" dt="2021-04-26T03:16:02.011" v="6301" actId="14100"/>
          <ac:grpSpMkLst>
            <pc:docMk/>
            <pc:sldMk cId="3490701618" sldId="2094"/>
            <ac:grpSpMk id="10" creationId="{7C1F0A66-5FF7-47C8-BC1F-48DE36FC160F}"/>
          </ac:grpSpMkLst>
        </pc:grpChg>
        <pc:grpChg chg="mod">
          <ac:chgData name="Daniel Guzmán" userId="4f5c549316876a9b" providerId="LiveId" clId="{F3EA3355-F798-4648-8C0A-87CDE974B605}" dt="2021-04-26T03:15:39.303" v="6298" actId="14100"/>
          <ac:grpSpMkLst>
            <pc:docMk/>
            <pc:sldMk cId="3490701618" sldId="2094"/>
            <ac:grpSpMk id="11" creationId="{D9609EA5-2C75-4E2B-98D6-E470B613762B}"/>
          </ac:grpSpMkLst>
        </pc:grpChg>
        <pc:grpChg chg="mod">
          <ac:chgData name="Daniel Guzmán" userId="4f5c549316876a9b" providerId="LiveId" clId="{F3EA3355-F798-4648-8C0A-87CDE974B605}" dt="2021-04-26T03:15:35.875" v="6297" actId="14100"/>
          <ac:grpSpMkLst>
            <pc:docMk/>
            <pc:sldMk cId="3490701618" sldId="2094"/>
            <ac:grpSpMk id="18" creationId="{681AE47F-3589-4D37-96EF-68F5AD058D74}"/>
          </ac:grpSpMkLst>
        </pc:grpChg>
        <pc:grpChg chg="del mod">
          <ac:chgData name="Daniel Guzmán" userId="4f5c549316876a9b" providerId="LiveId" clId="{F3EA3355-F798-4648-8C0A-87CDE974B605}" dt="2021-04-26T03:13:08.170" v="6225" actId="478"/>
          <ac:grpSpMkLst>
            <pc:docMk/>
            <pc:sldMk cId="3490701618" sldId="2094"/>
            <ac:grpSpMk id="25" creationId="{3CB5D7FF-EC29-4D27-8696-B5259B08A4D3}"/>
          </ac:grpSpMkLst>
        </pc:grpChg>
        <pc:cxnChg chg="del">
          <ac:chgData name="Daniel Guzmán" userId="4f5c549316876a9b" providerId="LiveId" clId="{F3EA3355-F798-4648-8C0A-87CDE974B605}" dt="2021-04-26T03:16:37.516" v="6314" actId="478"/>
          <ac:cxnSpMkLst>
            <pc:docMk/>
            <pc:sldMk cId="3490701618" sldId="2094"/>
            <ac:cxnSpMk id="33" creationId="{5B499094-5FCC-4D69-A6E9-F394E2B1896A}"/>
          </ac:cxnSpMkLst>
        </pc:cxnChg>
        <pc:cxnChg chg="del mod">
          <ac:chgData name="Daniel Guzmán" userId="4f5c549316876a9b" providerId="LiveId" clId="{F3EA3355-F798-4648-8C0A-87CDE974B605}" dt="2021-04-26T03:17:01.516" v="6317" actId="478"/>
          <ac:cxnSpMkLst>
            <pc:docMk/>
            <pc:sldMk cId="3490701618" sldId="2094"/>
            <ac:cxnSpMk id="37" creationId="{D712DDDA-7371-4180-A50D-25231459D5C4}"/>
          </ac:cxnSpMkLst>
        </pc:cxnChg>
        <pc:cxnChg chg="del mod">
          <ac:chgData name="Daniel Guzmán" userId="4f5c549316876a9b" providerId="LiveId" clId="{F3EA3355-F798-4648-8C0A-87CDE974B605}" dt="2021-04-26T03:17:04.484" v="6318" actId="478"/>
          <ac:cxnSpMkLst>
            <pc:docMk/>
            <pc:sldMk cId="3490701618" sldId="2094"/>
            <ac:cxnSpMk id="40" creationId="{5BAA65B7-353F-413A-846C-5B02E1C98246}"/>
          </ac:cxnSpMkLst>
        </pc:cxnChg>
        <pc:cxnChg chg="del mod">
          <ac:chgData name="Daniel Guzmán" userId="4f5c549316876a9b" providerId="LiveId" clId="{F3EA3355-F798-4648-8C0A-87CDE974B605}" dt="2021-04-26T03:16:58.861" v="6316" actId="478"/>
          <ac:cxnSpMkLst>
            <pc:docMk/>
            <pc:sldMk cId="3490701618" sldId="2094"/>
            <ac:cxnSpMk id="42" creationId="{62B24AA1-233F-4A9D-8E39-6EA8763DEB64}"/>
          </ac:cxnSpMkLst>
        </pc:cxnChg>
      </pc:sldChg>
      <pc:sldChg chg="modSp add del mod ord">
        <pc:chgData name="Daniel Guzmán" userId="4f5c549316876a9b" providerId="LiveId" clId="{F3EA3355-F798-4648-8C0A-87CDE974B605}" dt="2021-04-26T16:33:38.732" v="11509" actId="47"/>
        <pc:sldMkLst>
          <pc:docMk/>
          <pc:sldMk cId="692917804" sldId="2095"/>
        </pc:sldMkLst>
        <pc:spChg chg="mod">
          <ac:chgData name="Daniel Guzmán" userId="4f5c549316876a9b" providerId="LiveId" clId="{F3EA3355-F798-4648-8C0A-87CDE974B605}" dt="2021-04-26T14:35:38.926" v="9662" actId="20577"/>
          <ac:spMkLst>
            <pc:docMk/>
            <pc:sldMk cId="692917804" sldId="2095"/>
            <ac:spMk id="3" creationId="{5ABAD2B8-901A-4368-86D5-09E18CE173EE}"/>
          </ac:spMkLst>
        </pc:spChg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2064504026" sldId="2095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2337553755" sldId="2096"/>
        </pc:sldMkLst>
      </pc:sldChg>
      <pc:sldChg chg="addSp delSp modSp add del mod ord delAnim">
        <pc:chgData name="Daniel Guzmán" userId="4f5c549316876a9b" providerId="LiveId" clId="{F3EA3355-F798-4648-8C0A-87CDE974B605}" dt="2021-04-26T16:33:38.732" v="11509" actId="47"/>
        <pc:sldMkLst>
          <pc:docMk/>
          <pc:sldMk cId="3960416197" sldId="2096"/>
        </pc:sldMkLst>
        <pc:spChg chg="add del mod">
          <ac:chgData name="Daniel Guzmán" userId="4f5c549316876a9b" providerId="LiveId" clId="{F3EA3355-F798-4648-8C0A-87CDE974B605}" dt="2021-04-26T16:15:18.450" v="11155" actId="931"/>
          <ac:spMkLst>
            <pc:docMk/>
            <pc:sldMk cId="3960416197" sldId="2096"/>
            <ac:spMk id="4" creationId="{73F1E723-478C-4872-9CB7-FE9B059EC192}"/>
          </ac:spMkLst>
        </pc:spChg>
        <pc:spChg chg="add mod">
          <ac:chgData name="Daniel Guzmán" userId="4f5c549316876a9b" providerId="LiveId" clId="{F3EA3355-F798-4648-8C0A-87CDE974B605}" dt="2021-04-26T16:15:21.015" v="11156" actId="478"/>
          <ac:spMkLst>
            <pc:docMk/>
            <pc:sldMk cId="3960416197" sldId="2096"/>
            <ac:spMk id="10" creationId="{924EC6D3-EB6D-4847-BC46-AF15752AC509}"/>
          </ac:spMkLst>
        </pc:spChg>
        <pc:spChg chg="add mod">
          <ac:chgData name="Daniel Guzmán" userId="4f5c549316876a9b" providerId="LiveId" clId="{F3EA3355-F798-4648-8C0A-87CDE974B605}" dt="2021-04-26T16:15:22.624" v="11159" actId="478"/>
          <ac:spMkLst>
            <pc:docMk/>
            <pc:sldMk cId="3960416197" sldId="2096"/>
            <ac:spMk id="13" creationId="{530A3CDA-BD2A-41A9-BFC6-AF9638F860A9}"/>
          </ac:spMkLst>
        </pc:spChg>
        <pc:spChg chg="mod">
          <ac:chgData name="Daniel Guzmán" userId="4f5c549316876a9b" providerId="LiveId" clId="{F3EA3355-F798-4648-8C0A-87CDE974B605}" dt="2021-04-26T16:17:12.867" v="11282" actId="1076"/>
          <ac:spMkLst>
            <pc:docMk/>
            <pc:sldMk cId="3960416197" sldId="2096"/>
            <ac:spMk id="16" creationId="{649DCC15-84A0-40FF-9A6D-B53F511E0218}"/>
          </ac:spMkLst>
        </pc:spChg>
        <pc:spChg chg="del mod">
          <ac:chgData name="Daniel Guzmán" userId="4f5c549316876a9b" providerId="LiveId" clId="{F3EA3355-F798-4648-8C0A-87CDE974B605}" dt="2021-04-26T16:16:59.532" v="11279" actId="478"/>
          <ac:spMkLst>
            <pc:docMk/>
            <pc:sldMk cId="3960416197" sldId="2096"/>
            <ac:spMk id="18" creationId="{148E3EA2-9923-40C9-900A-40CFEAFE615B}"/>
          </ac:spMkLst>
        </pc:spChg>
        <pc:spChg chg="add mod">
          <ac:chgData name="Daniel Guzmán" userId="4f5c549316876a9b" providerId="LiveId" clId="{F3EA3355-F798-4648-8C0A-87CDE974B605}" dt="2021-04-26T16:15:24.266" v="11160" actId="478"/>
          <ac:spMkLst>
            <pc:docMk/>
            <pc:sldMk cId="3960416197" sldId="2096"/>
            <ac:spMk id="19" creationId="{3A3B467C-B30B-4B1E-AFCA-D48BF0DD8F83}"/>
          </ac:spMkLst>
        </pc:spChg>
        <pc:picChg chg="del">
          <ac:chgData name="Daniel Guzmán" userId="4f5c549316876a9b" providerId="LiveId" clId="{F3EA3355-F798-4648-8C0A-87CDE974B605}" dt="2021-04-26T16:14:33.469" v="11154" actId="478"/>
          <ac:picMkLst>
            <pc:docMk/>
            <pc:sldMk cId="3960416197" sldId="2096"/>
            <ac:picMk id="5" creationId="{876F1A4F-81AA-47A3-B737-58EA50F552D7}"/>
          </ac:picMkLst>
        </pc:picChg>
        <pc:picChg chg="add mod">
          <ac:chgData name="Daniel Guzmán" userId="4f5c549316876a9b" providerId="LiveId" clId="{F3EA3355-F798-4648-8C0A-87CDE974B605}" dt="2021-04-26T16:15:22.554" v="11157" actId="27614"/>
          <ac:picMkLst>
            <pc:docMk/>
            <pc:sldMk cId="3960416197" sldId="2096"/>
            <ac:picMk id="7" creationId="{4CCBE35F-1222-4DAF-8AE8-85949651C8EC}"/>
          </ac:picMkLst>
        </pc:picChg>
        <pc:picChg chg="del">
          <ac:chgData name="Daniel Guzmán" userId="4f5c549316876a9b" providerId="LiveId" clId="{F3EA3355-F798-4648-8C0A-87CDE974B605}" dt="2021-04-26T16:15:21.015" v="11156" actId="478"/>
          <ac:picMkLst>
            <pc:docMk/>
            <pc:sldMk cId="3960416197" sldId="2096"/>
            <ac:picMk id="9" creationId="{1E61DC97-BD0E-4242-8B09-722E3588A2E7}"/>
          </ac:picMkLst>
        </pc:picChg>
        <pc:picChg chg="del mod">
          <ac:chgData name="Daniel Guzmán" userId="4f5c549316876a9b" providerId="LiveId" clId="{F3EA3355-F798-4648-8C0A-87CDE974B605}" dt="2021-04-26T16:15:22.624" v="11159" actId="478"/>
          <ac:picMkLst>
            <pc:docMk/>
            <pc:sldMk cId="3960416197" sldId="2096"/>
            <ac:picMk id="11" creationId="{AF9255EE-95E2-40C6-B8E5-CF04DDB053FB}"/>
          </ac:picMkLst>
        </pc:picChg>
        <pc:picChg chg="del">
          <ac:chgData name="Daniel Guzmán" userId="4f5c549316876a9b" providerId="LiveId" clId="{F3EA3355-F798-4648-8C0A-87CDE974B605}" dt="2021-04-26T16:15:24.266" v="11160" actId="478"/>
          <ac:picMkLst>
            <pc:docMk/>
            <pc:sldMk cId="3960416197" sldId="2096"/>
            <ac:picMk id="14" creationId="{E6D57711-8B7A-4C54-9E23-D073896CD1B7}"/>
          </ac:picMkLst>
        </pc:picChg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3217041126" sldId="2097"/>
        </pc:sldMkLst>
      </pc:sldChg>
      <pc:sldChg chg="add ord">
        <pc:chgData name="Daniel Guzmán" userId="4f5c549316876a9b" providerId="LiveId" clId="{F3EA3355-F798-4648-8C0A-87CDE974B605}" dt="2021-04-26T17:51:19.276" v="12477"/>
        <pc:sldMkLst>
          <pc:docMk/>
          <pc:sldMk cId="4076560183" sldId="2097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290662646" sldId="2098"/>
        </pc:sldMkLst>
      </pc:sldChg>
      <pc:sldChg chg="add del setBg">
        <pc:chgData name="Daniel Guzmán" userId="4f5c549316876a9b" providerId="LiveId" clId="{F3EA3355-F798-4648-8C0A-87CDE974B605}" dt="2021-04-26T17:51:37.081" v="12479"/>
        <pc:sldMkLst>
          <pc:docMk/>
          <pc:sldMk cId="2517964648" sldId="2098"/>
        </pc:sldMkLst>
      </pc:sldChg>
      <pc:sldChg chg="delSp modSp add mod ord delAnim">
        <pc:chgData name="Daniel Guzmán" userId="4f5c549316876a9b" providerId="LiveId" clId="{F3EA3355-F798-4648-8C0A-87CDE974B605}" dt="2021-04-26T18:03:22.657" v="12730" actId="1038"/>
        <pc:sldMkLst>
          <pc:docMk/>
          <pc:sldMk cId="2776271094" sldId="2098"/>
        </pc:sldMkLst>
        <pc:spChg chg="mod">
          <ac:chgData name="Daniel Guzmán" userId="4f5c549316876a9b" providerId="LiveId" clId="{F3EA3355-F798-4648-8C0A-87CDE974B605}" dt="2021-04-26T17:52:31.580" v="12547" actId="20577"/>
          <ac:spMkLst>
            <pc:docMk/>
            <pc:sldMk cId="2776271094" sldId="2098"/>
            <ac:spMk id="55" creationId="{6A69AB37-17D4-4BDF-8517-5DFCCA496692}"/>
          </ac:spMkLst>
        </pc:spChg>
        <pc:spChg chg="mod">
          <ac:chgData name="Daniel Guzmán" userId="4f5c549316876a9b" providerId="LiveId" clId="{F3EA3355-F798-4648-8C0A-87CDE974B605}" dt="2021-04-26T17:52:46.307" v="12572" actId="6549"/>
          <ac:spMkLst>
            <pc:docMk/>
            <pc:sldMk cId="2776271094" sldId="2098"/>
            <ac:spMk id="64" creationId="{EC19068B-158F-4EBD-9D89-6B1B1BDF1FBA}"/>
          </ac:spMkLst>
        </pc:spChg>
        <pc:spChg chg="mod">
          <ac:chgData name="Daniel Guzmán" userId="4f5c549316876a9b" providerId="LiveId" clId="{F3EA3355-F798-4648-8C0A-87CDE974B605}" dt="2021-04-26T18:02:45.128" v="12631" actId="1035"/>
          <ac:spMkLst>
            <pc:docMk/>
            <pc:sldMk cId="2776271094" sldId="2098"/>
            <ac:spMk id="66" creationId="{DD230CA5-9569-45CE-8AD2-D358104B8C5F}"/>
          </ac:spMkLst>
        </pc:spChg>
        <pc:spChg chg="mod">
          <ac:chgData name="Daniel Guzmán" userId="4f5c549316876a9b" providerId="LiveId" clId="{F3EA3355-F798-4648-8C0A-87CDE974B605}" dt="2021-04-26T17:51:50.157" v="12504" actId="6549"/>
          <ac:spMkLst>
            <pc:docMk/>
            <pc:sldMk cId="2776271094" sldId="2098"/>
            <ac:spMk id="80" creationId="{ED21AA49-038C-4E8E-B1F2-E8F14D760802}"/>
          </ac:spMkLst>
        </pc:spChg>
        <pc:grpChg chg="mod">
          <ac:chgData name="Daniel Guzmán" userId="4f5c549316876a9b" providerId="LiveId" clId="{F3EA3355-F798-4648-8C0A-87CDE974B605}" dt="2021-04-26T18:03:18.364" v="12711" actId="1037"/>
          <ac:grpSpMkLst>
            <pc:docMk/>
            <pc:sldMk cId="2776271094" sldId="2098"/>
            <ac:grpSpMk id="77" creationId="{33780528-BAB7-42F0-B7FC-2E0C9A089E5B}"/>
          </ac:grpSpMkLst>
        </pc:grpChg>
        <pc:grpChg chg="mod">
          <ac:chgData name="Daniel Guzmán" userId="4f5c549316876a9b" providerId="LiveId" clId="{F3EA3355-F798-4648-8C0A-87CDE974B605}" dt="2021-04-26T18:03:11.736" v="12697" actId="1036"/>
          <ac:grpSpMkLst>
            <pc:docMk/>
            <pc:sldMk cId="2776271094" sldId="2098"/>
            <ac:grpSpMk id="78" creationId="{B0362A4F-78FF-4241-9D68-9CA83E2162EC}"/>
          </ac:grpSpMkLst>
        </pc:grpChg>
        <pc:grpChg chg="mod">
          <ac:chgData name="Daniel Guzmán" userId="4f5c549316876a9b" providerId="LiveId" clId="{F3EA3355-F798-4648-8C0A-87CDE974B605}" dt="2021-04-26T18:03:22.657" v="12730" actId="1038"/>
          <ac:grpSpMkLst>
            <pc:docMk/>
            <pc:sldMk cId="2776271094" sldId="2098"/>
            <ac:grpSpMk id="81" creationId="{1F09D5EE-CAB9-41EF-8F1D-CD44179A4DB0}"/>
          </ac:grpSpMkLst>
        </pc:grpChg>
        <pc:grpChg chg="del mod">
          <ac:chgData name="Daniel Guzmán" userId="4f5c549316876a9b" providerId="LiveId" clId="{F3EA3355-F798-4648-8C0A-87CDE974B605}" dt="2021-04-26T18:02:56.628" v="12635" actId="478"/>
          <ac:grpSpMkLst>
            <pc:docMk/>
            <pc:sldMk cId="2776271094" sldId="2098"/>
            <ac:grpSpMk id="84" creationId="{00F55AC2-50BB-4A1E-89AD-51531A84EEAA}"/>
          </ac:grpSpMkLst>
        </pc:grpChg>
        <pc:grpChg chg="del mod">
          <ac:chgData name="Daniel Guzmán" userId="4f5c549316876a9b" providerId="LiveId" clId="{F3EA3355-F798-4648-8C0A-87CDE974B605}" dt="2021-04-26T18:02:54.205" v="12633" actId="478"/>
          <ac:grpSpMkLst>
            <pc:docMk/>
            <pc:sldMk cId="2776271094" sldId="2098"/>
            <ac:grpSpMk id="85" creationId="{7086C6A9-3D79-4C7B-BB23-759BA7F870E6}"/>
          </ac:grpSpMkLst>
        </pc:grpChg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3113882806" sldId="2099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4271773697" sldId="2100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4066403260" sldId="2101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475000733" sldId="2103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523216164" sldId="2104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4013857939" sldId="2106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790269109" sldId="2107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3824972661" sldId="2109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3164782136" sldId="2110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2945493523" sldId="2112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3750717291" sldId="2113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583085372" sldId="2114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1074269327" sldId="2115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233636047" sldId="2116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804082507" sldId="2117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49476932" sldId="2118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1060791155" sldId="2119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4013857051" sldId="2120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927978772" sldId="2121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459510044" sldId="2122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1959809857" sldId="2123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3743840274" sldId="2124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1258647341" sldId="2125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2899975485" sldId="2126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2127510702" sldId="2127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265151155" sldId="2128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1596488642" sldId="2129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3817691746" sldId="2130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1180107316" sldId="2131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1232519553" sldId="2132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1018358772" sldId="2133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4280561188" sldId="2134"/>
        </pc:sldMkLst>
      </pc:sldChg>
      <pc:sldChg chg="del">
        <pc:chgData name="Daniel Guzmán" userId="4f5c549316876a9b" providerId="LiveId" clId="{F3EA3355-F798-4648-8C0A-87CDE974B605}" dt="2021-04-25T13:00:34.092" v="1548" actId="47"/>
        <pc:sldMkLst>
          <pc:docMk/>
          <pc:sldMk cId="3513634469" sldId="2135"/>
        </pc:sldMkLst>
      </pc:sldChg>
      <pc:sldMasterChg chg="delSp modSp mod addSldLayout delSldLayout">
        <pc:chgData name="Daniel Guzmán" userId="4f5c549316876a9b" providerId="LiveId" clId="{F3EA3355-F798-4648-8C0A-87CDE974B605}" dt="2021-04-26T17:50:45.756" v="12465" actId="47"/>
        <pc:sldMasterMkLst>
          <pc:docMk/>
          <pc:sldMasterMk cId="2936747589" sldId="2147483794"/>
        </pc:sldMasterMkLst>
        <pc:spChg chg="mod">
          <ac:chgData name="Daniel Guzmán" userId="4f5c549316876a9b" providerId="LiveId" clId="{F3EA3355-F798-4648-8C0A-87CDE974B605}" dt="2021-04-25T11:46:53.275" v="293" actId="6549"/>
          <ac:spMkLst>
            <pc:docMk/>
            <pc:sldMasterMk cId="2936747589" sldId="2147483794"/>
            <ac:spMk id="7" creationId="{2C0609E7-B21A-44A3-8DFD-8D2964CD8535}"/>
          </ac:spMkLst>
        </pc:spChg>
        <pc:spChg chg="mod">
          <ac:chgData name="Daniel Guzmán" userId="4f5c549316876a9b" providerId="LiveId" clId="{F3EA3355-F798-4648-8C0A-87CDE974B605}" dt="2021-04-25T11:49:16.437" v="304" actId="1076"/>
          <ac:spMkLst>
            <pc:docMk/>
            <pc:sldMasterMk cId="2936747589" sldId="2147483794"/>
            <ac:spMk id="9" creationId="{0A9DEC81-A035-4291-8FEC-7FC53A59434A}"/>
          </ac:spMkLst>
        </pc:spChg>
        <pc:spChg chg="del">
          <ac:chgData name="Daniel Guzmán" userId="4f5c549316876a9b" providerId="LiveId" clId="{F3EA3355-F798-4648-8C0A-87CDE974B605}" dt="2021-04-25T11:49:00.829" v="301" actId="478"/>
          <ac:spMkLst>
            <pc:docMk/>
            <pc:sldMasterMk cId="2936747589" sldId="2147483794"/>
            <ac:spMk id="19" creationId="{7DD0F637-39BC-413B-92B5-921A8A832E4F}"/>
          </ac:spMkLst>
        </pc:spChg>
        <pc:spChg chg="del">
          <ac:chgData name="Daniel Guzmán" userId="4f5c549316876a9b" providerId="LiveId" clId="{F3EA3355-F798-4648-8C0A-87CDE974B605}" dt="2021-04-25T11:49:00.829" v="301" actId="478"/>
          <ac:spMkLst>
            <pc:docMk/>
            <pc:sldMasterMk cId="2936747589" sldId="2147483794"/>
            <ac:spMk id="20" creationId="{C65B773D-D380-4D28-842C-CAEB2EA06CFE}"/>
          </ac:spMkLst>
        </pc:spChg>
        <pc:spChg chg="del mod">
          <ac:chgData name="Daniel Guzmán" userId="4f5c549316876a9b" providerId="LiveId" clId="{F3EA3355-F798-4648-8C0A-87CDE974B605}" dt="2021-04-25T11:48:58.408" v="300" actId="478"/>
          <ac:spMkLst>
            <pc:docMk/>
            <pc:sldMasterMk cId="2936747589" sldId="2147483794"/>
            <ac:spMk id="21" creationId="{B806F911-4D41-42F8-A22A-93B4C580A4FA}"/>
          </ac:spMkLst>
        </pc:spChg>
        <pc:spChg chg="del mod">
          <ac:chgData name="Daniel Guzmán" userId="4f5c549316876a9b" providerId="LiveId" clId="{F3EA3355-F798-4648-8C0A-87CDE974B605}" dt="2021-04-25T11:48:52.347" v="297" actId="478"/>
          <ac:spMkLst>
            <pc:docMk/>
            <pc:sldMasterMk cId="2936747589" sldId="2147483794"/>
            <ac:spMk id="22" creationId="{C1A05CED-D825-4423-B437-E98239752205}"/>
          </ac:spMkLst>
        </pc:spChg>
        <pc:spChg chg="del">
          <ac:chgData name="Daniel Guzmán" userId="4f5c549316876a9b" providerId="LiveId" clId="{F3EA3355-F798-4648-8C0A-87CDE974B605}" dt="2021-04-25T11:48:54.440" v="298" actId="478"/>
          <ac:spMkLst>
            <pc:docMk/>
            <pc:sldMasterMk cId="2936747589" sldId="2147483794"/>
            <ac:spMk id="24" creationId="{C3BFFE27-40D7-4368-A3B4-782C986B1372}"/>
          </ac:spMkLst>
        </pc:spChg>
        <pc:spChg chg="del">
          <ac:chgData name="Daniel Guzmán" userId="4f5c549316876a9b" providerId="LiveId" clId="{F3EA3355-F798-4648-8C0A-87CDE974B605}" dt="2021-04-25T11:49:00.829" v="301" actId="478"/>
          <ac:spMkLst>
            <pc:docMk/>
            <pc:sldMasterMk cId="2936747589" sldId="2147483794"/>
            <ac:spMk id="25" creationId="{3EC3E93D-FF4A-45D0-B764-196D70240EE1}"/>
          </ac:spMkLst>
        </pc:spChg>
        <pc:sldLayoutChg chg="add del">
          <pc:chgData name="Daniel Guzmán" userId="4f5c549316876a9b" providerId="LiveId" clId="{F3EA3355-F798-4648-8C0A-87CDE974B605}" dt="2021-04-26T16:33:38.732" v="11509" actId="47"/>
          <pc:sldLayoutMkLst>
            <pc:docMk/>
            <pc:sldMasterMk cId="2936747589" sldId="2147483794"/>
            <pc:sldLayoutMk cId="2637843434" sldId="2147484014"/>
          </pc:sldLayoutMkLst>
        </pc:sldLayoutChg>
        <pc:sldLayoutChg chg="del">
          <pc:chgData name="Daniel Guzmán" userId="4f5c549316876a9b" providerId="LiveId" clId="{F3EA3355-F798-4648-8C0A-87CDE974B605}" dt="2021-04-26T17:50:45.756" v="12465" actId="47"/>
          <pc:sldLayoutMkLst>
            <pc:docMk/>
            <pc:sldMasterMk cId="2936747589" sldId="2147483794"/>
            <pc:sldLayoutMk cId="725085487" sldId="2147484015"/>
          </pc:sldLayoutMkLst>
        </pc:sldLayoutChg>
        <pc:sldLayoutChg chg="del">
          <pc:chgData name="Daniel Guzmán" userId="4f5c549316876a9b" providerId="LiveId" clId="{F3EA3355-F798-4648-8C0A-87CDE974B605}" dt="2021-04-26T17:50:45.756" v="12465" actId="47"/>
          <pc:sldLayoutMkLst>
            <pc:docMk/>
            <pc:sldMasterMk cId="2936747589" sldId="2147483794"/>
            <pc:sldLayoutMk cId="3924554886" sldId="2147484016"/>
          </pc:sldLayoutMkLst>
        </pc:sldLayoutChg>
        <pc:sldLayoutChg chg="del">
          <pc:chgData name="Daniel Guzmán" userId="4f5c549316876a9b" providerId="LiveId" clId="{F3EA3355-F798-4648-8C0A-87CDE974B605}" dt="2021-04-25T11:55:31.863" v="794" actId="47"/>
          <pc:sldLayoutMkLst>
            <pc:docMk/>
            <pc:sldMasterMk cId="2936747589" sldId="2147483794"/>
            <pc:sldLayoutMk cId="2037339293" sldId="2147484022"/>
          </pc:sldLayoutMkLst>
        </pc:sldLayoutChg>
        <pc:sldLayoutChg chg="add del">
          <pc:chgData name="Daniel Guzmán" userId="4f5c549316876a9b" providerId="LiveId" clId="{F3EA3355-F798-4648-8C0A-87CDE974B605}" dt="2021-04-26T16:33:38.732" v="11509" actId="47"/>
          <pc:sldLayoutMkLst>
            <pc:docMk/>
            <pc:sldMasterMk cId="2936747589" sldId="2147483794"/>
            <pc:sldLayoutMk cId="1084850033" sldId="2147484087"/>
          </pc:sldLayoutMkLst>
        </pc:sldLayoutChg>
      </pc:sldMasterChg>
      <pc:sldMasterChg chg="delSp modSp mod delSldLayout">
        <pc:chgData name="Daniel Guzmán" userId="4f5c549316876a9b" providerId="LiveId" clId="{F3EA3355-F798-4648-8C0A-87CDE974B605}" dt="2021-04-26T17:50:45.756" v="12465" actId="47"/>
        <pc:sldMasterMkLst>
          <pc:docMk/>
          <pc:sldMasterMk cId="2755201955" sldId="2147483858"/>
        </pc:sldMasterMkLst>
        <pc:spChg chg="mod">
          <ac:chgData name="Daniel Guzmán" userId="4f5c549316876a9b" providerId="LiveId" clId="{F3EA3355-F798-4648-8C0A-87CDE974B605}" dt="2021-04-25T11:52:00.690" v="529" actId="20577"/>
          <ac:spMkLst>
            <pc:docMk/>
            <pc:sldMasterMk cId="2755201955" sldId="2147483858"/>
            <ac:spMk id="7" creationId="{2C0609E7-B21A-44A3-8DFD-8D2964CD8535}"/>
          </ac:spMkLst>
        </pc:spChg>
        <pc:spChg chg="mod">
          <ac:chgData name="Daniel Guzmán" userId="4f5c549316876a9b" providerId="LiveId" clId="{F3EA3355-F798-4648-8C0A-87CDE974B605}" dt="2021-04-25T11:51:21.360" v="414" actId="1035"/>
          <ac:spMkLst>
            <pc:docMk/>
            <pc:sldMasterMk cId="2755201955" sldId="2147483858"/>
            <ac:spMk id="9" creationId="{0A9DEC81-A035-4291-8FEC-7FC53A59434A}"/>
          </ac:spMkLst>
        </pc:spChg>
        <pc:spChg chg="del">
          <ac:chgData name="Daniel Guzmán" userId="4f5c549316876a9b" providerId="LiveId" clId="{F3EA3355-F798-4648-8C0A-87CDE974B605}" dt="2021-04-25T11:50:01.065" v="319" actId="478"/>
          <ac:spMkLst>
            <pc:docMk/>
            <pc:sldMasterMk cId="2755201955" sldId="2147483858"/>
            <ac:spMk id="17" creationId="{5BD735A8-43BA-4459-B25B-E3B90F10C583}"/>
          </ac:spMkLst>
        </pc:spChg>
        <pc:spChg chg="del">
          <ac:chgData name="Daniel Guzmán" userId="4f5c549316876a9b" providerId="LiveId" clId="{F3EA3355-F798-4648-8C0A-87CDE974B605}" dt="2021-04-25T11:50:01.065" v="319" actId="478"/>
          <ac:spMkLst>
            <pc:docMk/>
            <pc:sldMasterMk cId="2755201955" sldId="2147483858"/>
            <ac:spMk id="18" creationId="{2DF9135E-E526-4CCC-9C22-56BB385A847C}"/>
          </ac:spMkLst>
        </pc:spChg>
        <pc:spChg chg="del">
          <ac:chgData name="Daniel Guzmán" userId="4f5c549316876a9b" providerId="LiveId" clId="{F3EA3355-F798-4648-8C0A-87CDE974B605}" dt="2021-04-25T11:50:01.065" v="319" actId="478"/>
          <ac:spMkLst>
            <pc:docMk/>
            <pc:sldMasterMk cId="2755201955" sldId="2147483858"/>
            <ac:spMk id="19" creationId="{66CD4B45-DE3A-4B59-B7B6-590FD82FF4A1}"/>
          </ac:spMkLst>
        </pc:spChg>
        <pc:spChg chg="del">
          <ac:chgData name="Daniel Guzmán" userId="4f5c549316876a9b" providerId="LiveId" clId="{F3EA3355-F798-4648-8C0A-87CDE974B605}" dt="2021-04-25T11:50:01.065" v="319" actId="478"/>
          <ac:spMkLst>
            <pc:docMk/>
            <pc:sldMasterMk cId="2755201955" sldId="2147483858"/>
            <ac:spMk id="20" creationId="{C1DBF76F-A5BF-4FE4-9E19-DA0FF8895EED}"/>
          </ac:spMkLst>
        </pc:spChg>
        <pc:spChg chg="del">
          <ac:chgData name="Daniel Guzmán" userId="4f5c549316876a9b" providerId="LiveId" clId="{F3EA3355-F798-4648-8C0A-87CDE974B605}" dt="2021-04-25T11:50:01.065" v="319" actId="478"/>
          <ac:spMkLst>
            <pc:docMk/>
            <pc:sldMasterMk cId="2755201955" sldId="2147483858"/>
            <ac:spMk id="21" creationId="{D8E2F99E-EA47-4EDD-93A2-372AC98AA753}"/>
          </ac:spMkLst>
        </pc:spChg>
        <pc:spChg chg="del">
          <ac:chgData name="Daniel Guzmán" userId="4f5c549316876a9b" providerId="LiveId" clId="{F3EA3355-F798-4648-8C0A-87CDE974B605}" dt="2021-04-25T11:50:01.065" v="319" actId="478"/>
          <ac:spMkLst>
            <pc:docMk/>
            <pc:sldMasterMk cId="2755201955" sldId="2147483858"/>
            <ac:spMk id="26" creationId="{45462E15-C4A9-4807-B343-3389E51B6F38}"/>
          </ac:spMkLst>
        </pc:spChg>
        <pc:sldLayoutChg chg="del">
          <pc:chgData name="Daniel Guzmán" userId="4f5c549316876a9b" providerId="LiveId" clId="{F3EA3355-F798-4648-8C0A-87CDE974B605}" dt="2021-04-26T17:50:45.756" v="12465" actId="47"/>
          <pc:sldLayoutMkLst>
            <pc:docMk/>
            <pc:sldMasterMk cId="2755201955" sldId="2147483858"/>
            <pc:sldLayoutMk cId="3510965424" sldId="2147484031"/>
          </pc:sldLayoutMkLst>
        </pc:sldLayoutChg>
        <pc:sldLayoutChg chg="del">
          <pc:chgData name="Daniel Guzmán" userId="4f5c549316876a9b" providerId="LiveId" clId="{F3EA3355-F798-4648-8C0A-87CDE974B605}" dt="2021-04-26T17:50:45.756" v="12465" actId="47"/>
          <pc:sldLayoutMkLst>
            <pc:docMk/>
            <pc:sldMasterMk cId="2755201955" sldId="2147483858"/>
            <pc:sldLayoutMk cId="190378485" sldId="2147484034"/>
          </pc:sldLayoutMkLst>
        </pc:sldLayoutChg>
        <pc:sldLayoutChg chg="del">
          <pc:chgData name="Daniel Guzmán" userId="4f5c549316876a9b" providerId="LiveId" clId="{F3EA3355-F798-4648-8C0A-87CDE974B605}" dt="2021-04-26T17:50:45.756" v="12465" actId="47"/>
          <pc:sldLayoutMkLst>
            <pc:docMk/>
            <pc:sldMasterMk cId="2755201955" sldId="2147483858"/>
            <pc:sldLayoutMk cId="1647992852" sldId="2147484036"/>
          </pc:sldLayoutMkLst>
        </pc:sldLayoutChg>
        <pc:sldLayoutChg chg="del">
          <pc:chgData name="Daniel Guzmán" userId="4f5c549316876a9b" providerId="LiveId" clId="{F3EA3355-F798-4648-8C0A-87CDE974B605}" dt="2021-04-26T17:50:45.756" v="12465" actId="47"/>
          <pc:sldLayoutMkLst>
            <pc:docMk/>
            <pc:sldMasterMk cId="2755201955" sldId="2147483858"/>
            <pc:sldLayoutMk cId="3112046855" sldId="2147484037"/>
          </pc:sldLayoutMkLst>
        </pc:sldLayoutChg>
        <pc:sldLayoutChg chg="del">
          <pc:chgData name="Daniel Guzmán" userId="4f5c549316876a9b" providerId="LiveId" clId="{F3EA3355-F798-4648-8C0A-87CDE974B605}" dt="2021-04-26T17:50:45.756" v="12465" actId="47"/>
          <pc:sldLayoutMkLst>
            <pc:docMk/>
            <pc:sldMasterMk cId="2755201955" sldId="2147483858"/>
            <pc:sldLayoutMk cId="2687019430" sldId="2147484038"/>
          </pc:sldLayoutMkLst>
        </pc:sldLayoutChg>
        <pc:sldLayoutChg chg="del">
          <pc:chgData name="Daniel Guzmán" userId="4f5c549316876a9b" providerId="LiveId" clId="{F3EA3355-F798-4648-8C0A-87CDE974B605}" dt="2021-04-26T17:50:45.756" v="12465" actId="47"/>
          <pc:sldLayoutMkLst>
            <pc:docMk/>
            <pc:sldMasterMk cId="2755201955" sldId="2147483858"/>
            <pc:sldLayoutMk cId="3932464014" sldId="2147484039"/>
          </pc:sldLayoutMkLst>
        </pc:sldLayoutChg>
        <pc:sldLayoutChg chg="del">
          <pc:chgData name="Daniel Guzmán" userId="4f5c549316876a9b" providerId="LiveId" clId="{F3EA3355-F798-4648-8C0A-87CDE974B605}" dt="2021-04-26T17:50:45.756" v="12465" actId="47"/>
          <pc:sldLayoutMkLst>
            <pc:docMk/>
            <pc:sldMasterMk cId="2755201955" sldId="2147483858"/>
            <pc:sldLayoutMk cId="2183525369" sldId="2147484040"/>
          </pc:sldLayoutMkLst>
        </pc:sldLayoutChg>
        <pc:sldLayoutChg chg="del">
          <pc:chgData name="Daniel Guzmán" userId="4f5c549316876a9b" providerId="LiveId" clId="{F3EA3355-F798-4648-8C0A-87CDE974B605}" dt="2021-04-26T17:50:45.756" v="12465" actId="47"/>
          <pc:sldLayoutMkLst>
            <pc:docMk/>
            <pc:sldMasterMk cId="2755201955" sldId="2147483858"/>
            <pc:sldLayoutMk cId="4219402001" sldId="2147484041"/>
          </pc:sldLayoutMkLst>
        </pc:sldLayoutChg>
        <pc:sldLayoutChg chg="del">
          <pc:chgData name="Daniel Guzmán" userId="4f5c549316876a9b" providerId="LiveId" clId="{F3EA3355-F798-4648-8C0A-87CDE974B605}" dt="2021-04-26T17:50:45.756" v="12465" actId="47"/>
          <pc:sldLayoutMkLst>
            <pc:docMk/>
            <pc:sldMasterMk cId="2755201955" sldId="2147483858"/>
            <pc:sldLayoutMk cId="3243975541" sldId="2147484043"/>
          </pc:sldLayoutMkLst>
        </pc:sldLayoutChg>
        <pc:sldLayoutChg chg="del">
          <pc:chgData name="Daniel Guzmán" userId="4f5c549316876a9b" providerId="LiveId" clId="{F3EA3355-F798-4648-8C0A-87CDE974B605}" dt="2021-04-26T03:36:38.031" v="6802" actId="47"/>
          <pc:sldLayoutMkLst>
            <pc:docMk/>
            <pc:sldMasterMk cId="2755201955" sldId="2147483858"/>
            <pc:sldLayoutMk cId="1748427632" sldId="2147484088"/>
          </pc:sldLayoutMkLst>
        </pc:sldLayoutChg>
        <pc:sldLayoutChg chg="del">
          <pc:chgData name="Daniel Guzmán" userId="4f5c549316876a9b" providerId="LiveId" clId="{F3EA3355-F798-4648-8C0A-87CDE974B605}" dt="2021-04-26T03:17:35.903" v="6329" actId="47"/>
          <pc:sldLayoutMkLst>
            <pc:docMk/>
            <pc:sldMasterMk cId="2755201955" sldId="2147483858"/>
            <pc:sldLayoutMk cId="1850967852" sldId="2147484089"/>
          </pc:sldLayoutMkLst>
        </pc:sldLayoutChg>
        <pc:sldLayoutChg chg="del">
          <pc:chgData name="Daniel Guzmán" userId="4f5c549316876a9b" providerId="LiveId" clId="{F3EA3355-F798-4648-8C0A-87CDE974B605}" dt="2021-04-26T03:07:46.683" v="5968" actId="47"/>
          <pc:sldLayoutMkLst>
            <pc:docMk/>
            <pc:sldMasterMk cId="2755201955" sldId="2147483858"/>
            <pc:sldLayoutMk cId="2325358847" sldId="2147484090"/>
          </pc:sldLayoutMkLst>
        </pc:sldLayoutChg>
      </pc:sldMasterChg>
      <pc:sldMasterChg chg="delSp modSp mod delSldLayout">
        <pc:chgData name="Daniel Guzmán" userId="4f5c549316876a9b" providerId="LiveId" clId="{F3EA3355-F798-4648-8C0A-87CDE974B605}" dt="2021-04-26T17:50:45.756" v="12465" actId="47"/>
        <pc:sldMasterMkLst>
          <pc:docMk/>
          <pc:sldMasterMk cId="2529137661" sldId="2147483997"/>
        </pc:sldMasterMkLst>
        <pc:spChg chg="mod">
          <ac:chgData name="Daniel Guzmán" userId="4f5c549316876a9b" providerId="LiveId" clId="{F3EA3355-F798-4648-8C0A-87CDE974B605}" dt="2021-04-25T13:47:19.408" v="2394" actId="20577"/>
          <ac:spMkLst>
            <pc:docMk/>
            <pc:sldMasterMk cId="2529137661" sldId="2147483997"/>
            <ac:spMk id="7" creationId="{2C0609E7-B21A-44A3-8DFD-8D2964CD8535}"/>
          </ac:spMkLst>
        </pc:spChg>
        <pc:spChg chg="del">
          <ac:chgData name="Daniel Guzmán" userId="4f5c549316876a9b" providerId="LiveId" clId="{F3EA3355-F798-4648-8C0A-87CDE974B605}" dt="2021-04-25T13:48:00.160" v="2395" actId="478"/>
          <ac:spMkLst>
            <pc:docMk/>
            <pc:sldMasterMk cId="2529137661" sldId="2147483997"/>
            <ac:spMk id="9" creationId="{0A9DEC81-A035-4291-8FEC-7FC53A59434A}"/>
          </ac:spMkLst>
        </pc:spChg>
        <pc:spChg chg="del">
          <ac:chgData name="Daniel Guzmán" userId="4f5c549316876a9b" providerId="LiveId" clId="{F3EA3355-F798-4648-8C0A-87CDE974B605}" dt="2021-04-25T13:48:05.208" v="2397" actId="478"/>
          <ac:spMkLst>
            <pc:docMk/>
            <pc:sldMasterMk cId="2529137661" sldId="2147483997"/>
            <ac:spMk id="19" creationId="{7DD0F637-39BC-413B-92B5-921A8A832E4F}"/>
          </ac:spMkLst>
        </pc:spChg>
        <pc:spChg chg="del">
          <ac:chgData name="Daniel Guzmán" userId="4f5c549316876a9b" providerId="LiveId" clId="{F3EA3355-F798-4648-8C0A-87CDE974B605}" dt="2021-04-25T13:48:03.428" v="2396" actId="478"/>
          <ac:spMkLst>
            <pc:docMk/>
            <pc:sldMasterMk cId="2529137661" sldId="2147483997"/>
            <ac:spMk id="20" creationId="{C65B773D-D380-4D28-842C-CAEB2EA06CFE}"/>
          </ac:spMkLst>
        </pc:spChg>
        <pc:spChg chg="del">
          <ac:chgData name="Daniel Guzmán" userId="4f5c549316876a9b" providerId="LiveId" clId="{F3EA3355-F798-4648-8C0A-87CDE974B605}" dt="2021-04-25T13:48:05.208" v="2397" actId="478"/>
          <ac:spMkLst>
            <pc:docMk/>
            <pc:sldMasterMk cId="2529137661" sldId="2147483997"/>
            <ac:spMk id="21" creationId="{B806F911-4D41-42F8-A22A-93B4C580A4FA}"/>
          </ac:spMkLst>
        </pc:spChg>
        <pc:spChg chg="del">
          <ac:chgData name="Daniel Guzmán" userId="4f5c549316876a9b" providerId="LiveId" clId="{F3EA3355-F798-4648-8C0A-87CDE974B605}" dt="2021-04-25T13:48:05.208" v="2397" actId="478"/>
          <ac:spMkLst>
            <pc:docMk/>
            <pc:sldMasterMk cId="2529137661" sldId="2147483997"/>
            <ac:spMk id="22" creationId="{C1A05CED-D825-4423-B437-E98239752205}"/>
          </ac:spMkLst>
        </pc:spChg>
        <pc:spChg chg="del">
          <ac:chgData name="Daniel Guzmán" userId="4f5c549316876a9b" providerId="LiveId" clId="{F3EA3355-F798-4648-8C0A-87CDE974B605}" dt="2021-04-25T13:48:05.208" v="2397" actId="478"/>
          <ac:spMkLst>
            <pc:docMk/>
            <pc:sldMasterMk cId="2529137661" sldId="2147483997"/>
            <ac:spMk id="24" creationId="{C3BFFE27-40D7-4368-A3B4-782C986B1372}"/>
          </ac:spMkLst>
        </pc:spChg>
        <pc:spChg chg="del">
          <ac:chgData name="Daniel Guzmán" userId="4f5c549316876a9b" providerId="LiveId" clId="{F3EA3355-F798-4648-8C0A-87CDE974B605}" dt="2021-04-25T13:48:05.208" v="2397" actId="478"/>
          <ac:spMkLst>
            <pc:docMk/>
            <pc:sldMasterMk cId="2529137661" sldId="2147483997"/>
            <ac:spMk id="25" creationId="{3EC3E93D-FF4A-45D0-B764-196D70240EE1}"/>
          </ac:spMkLst>
        </pc:spChg>
        <pc:sldLayoutChg chg="del">
          <pc:chgData name="Daniel Guzmán" userId="4f5c549316876a9b" providerId="LiveId" clId="{F3EA3355-F798-4648-8C0A-87CDE974B605}" dt="2021-04-26T12:14:49.827" v="7736" actId="47"/>
          <pc:sldLayoutMkLst>
            <pc:docMk/>
            <pc:sldMasterMk cId="2529137661" sldId="2147483997"/>
            <pc:sldLayoutMk cId="726700832" sldId="2147484002"/>
          </pc:sldLayoutMkLst>
        </pc:sldLayoutChg>
        <pc:sldLayoutChg chg="del">
          <pc:chgData name="Daniel Guzmán" userId="4f5c549316876a9b" providerId="LiveId" clId="{F3EA3355-F798-4648-8C0A-87CDE974B605}" dt="2021-04-26T17:50:45.756" v="12465" actId="47"/>
          <pc:sldLayoutMkLst>
            <pc:docMk/>
            <pc:sldMasterMk cId="2529137661" sldId="2147483997"/>
            <pc:sldLayoutMk cId="1518938563" sldId="2147484003"/>
          </pc:sldLayoutMkLst>
        </pc:sldLayoutChg>
        <pc:sldLayoutChg chg="del">
          <pc:chgData name="Daniel Guzmán" userId="4f5c549316876a9b" providerId="LiveId" clId="{F3EA3355-F798-4648-8C0A-87CDE974B605}" dt="2021-04-26T17:50:45.756" v="12465" actId="47"/>
          <pc:sldLayoutMkLst>
            <pc:docMk/>
            <pc:sldMasterMk cId="2529137661" sldId="2147483997"/>
            <pc:sldLayoutMk cId="429123050" sldId="2147484004"/>
          </pc:sldLayoutMkLst>
        </pc:sldLayoutChg>
        <pc:sldLayoutChg chg="del">
          <pc:chgData name="Daniel Guzmán" userId="4f5c549316876a9b" providerId="LiveId" clId="{F3EA3355-F798-4648-8C0A-87CDE974B605}" dt="2021-04-26T14:19:20.701" v="9380" actId="47"/>
          <pc:sldLayoutMkLst>
            <pc:docMk/>
            <pc:sldMasterMk cId="2529137661" sldId="2147483997"/>
            <pc:sldLayoutMk cId="2017469482" sldId="2147484005"/>
          </pc:sldLayoutMkLst>
        </pc:sldLayoutChg>
        <pc:sldLayoutChg chg="del">
          <pc:chgData name="Daniel Guzmán" userId="4f5c549316876a9b" providerId="LiveId" clId="{F3EA3355-F798-4648-8C0A-87CDE974B605}" dt="2021-04-26T17:50:45.756" v="12465" actId="47"/>
          <pc:sldLayoutMkLst>
            <pc:docMk/>
            <pc:sldMasterMk cId="2529137661" sldId="2147483997"/>
            <pc:sldLayoutMk cId="3937440872" sldId="2147484006"/>
          </pc:sldLayoutMkLst>
        </pc:sldLayoutChg>
        <pc:sldLayoutChg chg="del">
          <pc:chgData name="Daniel Guzmán" userId="4f5c549316876a9b" providerId="LiveId" clId="{F3EA3355-F798-4648-8C0A-87CDE974B605}" dt="2021-04-26T17:50:45.756" v="12465" actId="47"/>
          <pc:sldLayoutMkLst>
            <pc:docMk/>
            <pc:sldMasterMk cId="2529137661" sldId="2147483997"/>
            <pc:sldLayoutMk cId="1848107855" sldId="2147484007"/>
          </pc:sldLayoutMkLst>
        </pc:sldLayoutChg>
        <pc:sldLayoutChg chg="del">
          <pc:chgData name="Daniel Guzmán" userId="4f5c549316876a9b" providerId="LiveId" clId="{F3EA3355-F798-4648-8C0A-87CDE974B605}" dt="2021-04-26T17:50:45.756" v="12465" actId="47"/>
          <pc:sldLayoutMkLst>
            <pc:docMk/>
            <pc:sldMasterMk cId="2529137661" sldId="2147483997"/>
            <pc:sldLayoutMk cId="4047921158" sldId="2147484008"/>
          </pc:sldLayoutMkLst>
        </pc:sldLayoutChg>
        <pc:sldLayoutChg chg="del">
          <pc:chgData name="Daniel Guzmán" userId="4f5c549316876a9b" providerId="LiveId" clId="{F3EA3355-F798-4648-8C0A-87CDE974B605}" dt="2021-04-26T03:06:37.127" v="5901" actId="47"/>
          <pc:sldLayoutMkLst>
            <pc:docMk/>
            <pc:sldMasterMk cId="2529137661" sldId="2147483997"/>
            <pc:sldLayoutMk cId="4039287966" sldId="2147484091"/>
          </pc:sldLayoutMkLst>
        </pc:sldLayoutChg>
      </pc:sldMasterChg>
      <pc:sldMasterChg chg="delSp modSp mod addSldLayout delSldLayout">
        <pc:chgData name="Daniel Guzmán" userId="4f5c549316876a9b" providerId="LiveId" clId="{F3EA3355-F798-4648-8C0A-87CDE974B605}" dt="2021-04-26T17:26:00.074" v="11669" actId="47"/>
        <pc:sldMasterMkLst>
          <pc:docMk/>
          <pc:sldMasterMk cId="4046808195" sldId="2147484017"/>
        </pc:sldMasterMkLst>
        <pc:spChg chg="mod">
          <ac:chgData name="Daniel Guzmán" userId="4f5c549316876a9b" providerId="LiveId" clId="{F3EA3355-F798-4648-8C0A-87CDE974B605}" dt="2021-04-25T11:54:19.697" v="615" actId="1076"/>
          <ac:spMkLst>
            <pc:docMk/>
            <pc:sldMasterMk cId="4046808195" sldId="2147484017"/>
            <ac:spMk id="20" creationId="{7F2F5B1D-3438-4931-AE39-D1E058B1ACC7}"/>
          </ac:spMkLst>
        </pc:spChg>
        <pc:spChg chg="mod">
          <ac:chgData name="Daniel Guzmán" userId="4f5c549316876a9b" providerId="LiveId" clId="{F3EA3355-F798-4648-8C0A-87CDE974B605}" dt="2021-04-25T11:55:14.646" v="792" actId="1035"/>
          <ac:spMkLst>
            <pc:docMk/>
            <pc:sldMasterMk cId="4046808195" sldId="2147484017"/>
            <ac:spMk id="22" creationId="{E1E85849-FF77-4713-8AA2-8ED391EAC435}"/>
          </ac:spMkLst>
        </pc:spChg>
        <pc:spChg chg="mod">
          <ac:chgData name="Daniel Guzmán" userId="4f5c549316876a9b" providerId="LiveId" clId="{F3EA3355-F798-4648-8C0A-87CDE974B605}" dt="2021-04-25T12:00:50.255" v="850" actId="1036"/>
          <ac:spMkLst>
            <pc:docMk/>
            <pc:sldMasterMk cId="4046808195" sldId="2147484017"/>
            <ac:spMk id="24" creationId="{5BAFA1E8-D14D-4219-B2C8-8D5A47A5185F}"/>
          </ac:spMkLst>
        </pc:spChg>
        <pc:spChg chg="del mod">
          <ac:chgData name="Daniel Guzmán" userId="4f5c549316876a9b" providerId="LiveId" clId="{F3EA3355-F798-4648-8C0A-87CDE974B605}" dt="2021-04-25T11:54:33.377" v="621" actId="478"/>
          <ac:spMkLst>
            <pc:docMk/>
            <pc:sldMasterMk cId="4046808195" sldId="2147484017"/>
            <ac:spMk id="29" creationId="{15F38B37-0B38-49EC-AADB-97F50C301C46}"/>
          </ac:spMkLst>
        </pc:spChg>
        <pc:spChg chg="del mod">
          <ac:chgData name="Daniel Guzmán" userId="4f5c549316876a9b" providerId="LiveId" clId="{F3EA3355-F798-4648-8C0A-87CDE974B605}" dt="2021-04-25T11:54:39.883" v="625" actId="478"/>
          <ac:spMkLst>
            <pc:docMk/>
            <pc:sldMasterMk cId="4046808195" sldId="2147484017"/>
            <ac:spMk id="30" creationId="{C5B6968E-E569-416C-81B9-2DAE0B778AAB}"/>
          </ac:spMkLst>
        </pc:spChg>
        <pc:spChg chg="del mod">
          <ac:chgData name="Daniel Guzmán" userId="4f5c549316876a9b" providerId="LiveId" clId="{F3EA3355-F798-4648-8C0A-87CDE974B605}" dt="2021-04-25T11:54:36.446" v="623" actId="478"/>
          <ac:spMkLst>
            <pc:docMk/>
            <pc:sldMasterMk cId="4046808195" sldId="2147484017"/>
            <ac:spMk id="35" creationId="{AAAEE1A5-30F5-44F8-BB95-30518850BC84}"/>
          </ac:spMkLst>
        </pc:spChg>
        <pc:spChg chg="del mod">
          <ac:chgData name="Daniel Guzmán" userId="4f5c549316876a9b" providerId="LiveId" clId="{F3EA3355-F798-4648-8C0A-87CDE974B605}" dt="2021-04-25T11:54:25.578" v="619" actId="478"/>
          <ac:spMkLst>
            <pc:docMk/>
            <pc:sldMasterMk cId="4046808195" sldId="2147484017"/>
            <ac:spMk id="36" creationId="{5C495195-C8DB-4683-AE3A-416735EDBDC5}"/>
          </ac:spMkLst>
        </pc:spChg>
        <pc:spChg chg="del mod">
          <ac:chgData name="Daniel Guzmán" userId="4f5c549316876a9b" providerId="LiveId" clId="{F3EA3355-F798-4648-8C0A-87CDE974B605}" dt="2021-04-25T11:54:16.230" v="614" actId="478"/>
          <ac:spMkLst>
            <pc:docMk/>
            <pc:sldMasterMk cId="4046808195" sldId="2147484017"/>
            <ac:spMk id="37" creationId="{C4EFF9EF-EF3C-4431-BA59-A45F6F6334BC}"/>
          </ac:spMkLst>
        </pc:spChg>
        <pc:spChg chg="del mod">
          <ac:chgData name="Daniel Guzmán" userId="4f5c549316876a9b" providerId="LiveId" clId="{F3EA3355-F798-4648-8C0A-87CDE974B605}" dt="2021-04-25T11:54:22.494" v="617" actId="478"/>
          <ac:spMkLst>
            <pc:docMk/>
            <pc:sldMasterMk cId="4046808195" sldId="2147484017"/>
            <ac:spMk id="38" creationId="{C20E70F6-BC74-4510-80BB-74FC20CF63AA}"/>
          </ac:spMkLst>
        </pc:spChg>
        <pc:sldLayoutChg chg="add del">
          <pc:chgData name="Daniel Guzmán" userId="4f5c549316876a9b" providerId="LiveId" clId="{F3EA3355-F798-4648-8C0A-87CDE974B605}" dt="2021-04-26T17:26:00.074" v="11669" actId="47"/>
          <pc:sldLayoutMkLst>
            <pc:docMk/>
            <pc:sldMasterMk cId="4046808195" sldId="2147484017"/>
            <pc:sldLayoutMk cId="1196849700" sldId="2147484084"/>
          </pc:sldLayoutMkLst>
        </pc:sldLayoutChg>
        <pc:sldLayoutChg chg="del">
          <pc:chgData name="Daniel Guzmán" userId="4f5c549316876a9b" providerId="LiveId" clId="{F3EA3355-F798-4648-8C0A-87CDE974B605}" dt="2021-04-26T14:32:45.448" v="9612" actId="47"/>
          <pc:sldLayoutMkLst>
            <pc:docMk/>
            <pc:sldMasterMk cId="4046808195" sldId="2147484017"/>
            <pc:sldLayoutMk cId="1149337775" sldId="2147484085"/>
          </pc:sldLayoutMkLst>
        </pc:sldLayoutChg>
        <pc:sldLayoutChg chg="del">
          <pc:chgData name="Daniel Guzmán" userId="4f5c549316876a9b" providerId="LiveId" clId="{F3EA3355-F798-4648-8C0A-87CDE974B605}" dt="2021-04-26T13:32:54.353" v="9111" actId="47"/>
          <pc:sldLayoutMkLst>
            <pc:docMk/>
            <pc:sldMasterMk cId="4046808195" sldId="2147484017"/>
            <pc:sldLayoutMk cId="2586336352" sldId="2147484086"/>
          </pc:sldLayoutMkLst>
        </pc:sldLayoutChg>
        <pc:sldLayoutChg chg="del">
          <pc:chgData name="Daniel Guzmán" userId="4f5c549316876a9b" providerId="LiveId" clId="{F3EA3355-F798-4648-8C0A-87CDE974B605}" dt="2021-04-26T14:19:09.480" v="9379" actId="47"/>
          <pc:sldLayoutMkLst>
            <pc:docMk/>
            <pc:sldMasterMk cId="4046808195" sldId="2147484017"/>
            <pc:sldLayoutMk cId="3399612385" sldId="2147484091"/>
          </pc:sldLayoutMkLst>
        </pc:sldLayoutChg>
        <pc:sldLayoutChg chg="add del">
          <pc:chgData name="Daniel Guzmán" userId="4f5c549316876a9b" providerId="LiveId" clId="{F3EA3355-F798-4648-8C0A-87CDE974B605}" dt="2021-04-26T16:33:38.732" v="11509" actId="47"/>
          <pc:sldLayoutMkLst>
            <pc:docMk/>
            <pc:sldMasterMk cId="4046808195" sldId="2147484017"/>
            <pc:sldLayoutMk cId="8947586" sldId="2147484092"/>
          </pc:sldLayoutMkLst>
        </pc:sldLayoutChg>
        <pc:sldLayoutChg chg="add del">
          <pc:chgData name="Daniel Guzmán" userId="4f5c549316876a9b" providerId="LiveId" clId="{F3EA3355-F798-4648-8C0A-87CDE974B605}" dt="2021-04-26T16:33:38.732" v="11509" actId="47"/>
          <pc:sldLayoutMkLst>
            <pc:docMk/>
            <pc:sldMasterMk cId="4046808195" sldId="2147484017"/>
            <pc:sldLayoutMk cId="3785170583" sldId="2147484093"/>
          </pc:sldLayoutMkLst>
        </pc:sldLayoutChg>
      </pc:sldMasterChg>
      <pc:sldMasterChg chg="modSldLayout">
        <pc:chgData name="Daniel Guzmán" userId="4f5c549316876a9b" providerId="LiveId" clId="{F3EA3355-F798-4648-8C0A-87CDE974B605}" dt="2021-04-26T14:26:33.940" v="9469" actId="478"/>
        <pc:sldMasterMkLst>
          <pc:docMk/>
          <pc:sldMasterMk cId="3566700606" sldId="2147484052"/>
        </pc:sldMasterMkLst>
        <pc:sldLayoutChg chg="delSp mod">
          <pc:chgData name="Daniel Guzmán" userId="4f5c549316876a9b" providerId="LiveId" clId="{F3EA3355-F798-4648-8C0A-87CDE974B605}" dt="2021-04-26T13:59:59.396" v="9310" actId="478"/>
          <pc:sldLayoutMkLst>
            <pc:docMk/>
            <pc:sldMasterMk cId="3566700606" sldId="2147484052"/>
            <pc:sldLayoutMk cId="1527474910" sldId="2147484061"/>
          </pc:sldLayoutMkLst>
          <pc:spChg chg="del">
            <ac:chgData name="Daniel Guzmán" userId="4f5c549316876a9b" providerId="LiveId" clId="{F3EA3355-F798-4648-8C0A-87CDE974B605}" dt="2021-04-26T13:59:54.832" v="9309" actId="478"/>
            <ac:spMkLst>
              <pc:docMk/>
              <pc:sldMasterMk cId="3566700606" sldId="2147484052"/>
              <pc:sldLayoutMk cId="1527474910" sldId="2147484061"/>
              <ac:spMk id="3" creationId="{862FAAB3-2BD3-4B4B-8F68-CA607194A7CD}"/>
            </ac:spMkLst>
          </pc:spChg>
          <pc:grpChg chg="del">
            <ac:chgData name="Daniel Guzmán" userId="4f5c549316876a9b" providerId="LiveId" clId="{F3EA3355-F798-4648-8C0A-87CDE974B605}" dt="2021-04-26T13:59:59.396" v="9310" actId="478"/>
            <ac:grpSpMkLst>
              <pc:docMk/>
              <pc:sldMasterMk cId="3566700606" sldId="2147484052"/>
              <pc:sldLayoutMk cId="1527474910" sldId="2147484061"/>
              <ac:grpSpMk id="8" creationId="{29CC7530-A671-4661-A267-47CAC7E2FF44}"/>
            </ac:grpSpMkLst>
          </pc:grpChg>
        </pc:sldLayoutChg>
        <pc:sldLayoutChg chg="delSp mod">
          <pc:chgData name="Daniel Guzmán" userId="4f5c549316876a9b" providerId="LiveId" clId="{F3EA3355-F798-4648-8C0A-87CDE974B605}" dt="2021-04-26T14:00:17.350" v="9311" actId="478"/>
          <pc:sldLayoutMkLst>
            <pc:docMk/>
            <pc:sldMasterMk cId="3566700606" sldId="2147484052"/>
            <pc:sldLayoutMk cId="1972395740" sldId="2147484063"/>
          </pc:sldLayoutMkLst>
          <pc:spChg chg="del">
            <ac:chgData name="Daniel Guzmán" userId="4f5c549316876a9b" providerId="LiveId" clId="{F3EA3355-F798-4648-8C0A-87CDE974B605}" dt="2021-04-26T14:00:17.350" v="9311" actId="478"/>
            <ac:spMkLst>
              <pc:docMk/>
              <pc:sldMasterMk cId="3566700606" sldId="2147484052"/>
              <pc:sldLayoutMk cId="1972395740" sldId="2147484063"/>
              <ac:spMk id="3" creationId="{862FAAB3-2BD3-4B4B-8F68-CA607194A7CD}"/>
            </ac:spMkLst>
          </pc:spChg>
        </pc:sldLayoutChg>
        <pc:sldLayoutChg chg="delSp modSp mod">
          <pc:chgData name="Daniel Guzmán" userId="4f5c549316876a9b" providerId="LiveId" clId="{F3EA3355-F798-4648-8C0A-87CDE974B605}" dt="2021-04-26T14:26:33.940" v="9469" actId="478"/>
          <pc:sldLayoutMkLst>
            <pc:docMk/>
            <pc:sldMasterMk cId="3566700606" sldId="2147484052"/>
            <pc:sldLayoutMk cId="2120694065" sldId="2147484069"/>
          </pc:sldLayoutMkLst>
          <pc:spChg chg="del mod">
            <ac:chgData name="Daniel Guzmán" userId="4f5c549316876a9b" providerId="LiveId" clId="{F3EA3355-F798-4648-8C0A-87CDE974B605}" dt="2021-04-26T14:26:31.146" v="9468" actId="478"/>
            <ac:spMkLst>
              <pc:docMk/>
              <pc:sldMasterMk cId="3566700606" sldId="2147484052"/>
              <pc:sldLayoutMk cId="2120694065" sldId="2147484069"/>
              <ac:spMk id="3" creationId="{862FAAB3-2BD3-4B4B-8F68-CA607194A7CD}"/>
            </ac:spMkLst>
          </pc:spChg>
          <pc:grpChg chg="del">
            <ac:chgData name="Daniel Guzmán" userId="4f5c549316876a9b" providerId="LiveId" clId="{F3EA3355-F798-4648-8C0A-87CDE974B605}" dt="2021-04-26T14:26:33.940" v="9469" actId="478"/>
            <ac:grpSpMkLst>
              <pc:docMk/>
              <pc:sldMasterMk cId="3566700606" sldId="2147484052"/>
              <pc:sldLayoutMk cId="2120694065" sldId="2147484069"/>
              <ac:grpSpMk id="8" creationId="{29CC7530-A671-4661-A267-47CAC7E2FF44}"/>
            </ac:grpSpMkLst>
          </pc:grpChg>
        </pc:sldLayoutChg>
      </pc:sldMasterChg>
      <pc:sldMasterChg chg="new del mod addSldLayout delSldLayout">
        <pc:chgData name="Daniel Guzmán" userId="4f5c549316876a9b" providerId="LiveId" clId="{F3EA3355-F798-4648-8C0A-87CDE974B605}" dt="2021-04-25T11:48:07.882" v="295" actId="6938"/>
        <pc:sldMasterMkLst>
          <pc:docMk/>
          <pc:sldMasterMk cId="363162359" sldId="2147484084"/>
        </pc:sldMasterMkLst>
        <pc:sldLayoutChg chg="new del replId">
          <pc:chgData name="Daniel Guzmán" userId="4f5c549316876a9b" providerId="LiveId" clId="{F3EA3355-F798-4648-8C0A-87CDE974B605}" dt="2021-04-25T11:48:07.882" v="295" actId="6938"/>
          <pc:sldLayoutMkLst>
            <pc:docMk/>
            <pc:sldMasterMk cId="363162359" sldId="2147484084"/>
            <pc:sldLayoutMk cId="977729947" sldId="2147484085"/>
          </pc:sldLayoutMkLst>
        </pc:sldLayoutChg>
        <pc:sldLayoutChg chg="new del replId">
          <pc:chgData name="Daniel Guzmán" userId="4f5c549316876a9b" providerId="LiveId" clId="{F3EA3355-F798-4648-8C0A-87CDE974B605}" dt="2021-04-25T11:48:07.882" v="295" actId="6938"/>
          <pc:sldLayoutMkLst>
            <pc:docMk/>
            <pc:sldMasterMk cId="363162359" sldId="2147484084"/>
            <pc:sldLayoutMk cId="2524665252" sldId="2147484086"/>
          </pc:sldLayoutMkLst>
        </pc:sldLayoutChg>
        <pc:sldLayoutChg chg="new del replId">
          <pc:chgData name="Daniel Guzmán" userId="4f5c549316876a9b" providerId="LiveId" clId="{F3EA3355-F798-4648-8C0A-87CDE974B605}" dt="2021-04-25T11:48:07.882" v="295" actId="6938"/>
          <pc:sldLayoutMkLst>
            <pc:docMk/>
            <pc:sldMasterMk cId="363162359" sldId="2147484084"/>
            <pc:sldLayoutMk cId="1721952627" sldId="2147484087"/>
          </pc:sldLayoutMkLst>
        </pc:sldLayoutChg>
        <pc:sldLayoutChg chg="new del replId">
          <pc:chgData name="Daniel Guzmán" userId="4f5c549316876a9b" providerId="LiveId" clId="{F3EA3355-F798-4648-8C0A-87CDE974B605}" dt="2021-04-25T11:48:07.882" v="295" actId="6938"/>
          <pc:sldLayoutMkLst>
            <pc:docMk/>
            <pc:sldMasterMk cId="363162359" sldId="2147484084"/>
            <pc:sldLayoutMk cId="273239628" sldId="2147484088"/>
          </pc:sldLayoutMkLst>
        </pc:sldLayoutChg>
        <pc:sldLayoutChg chg="new del replId">
          <pc:chgData name="Daniel Guzmán" userId="4f5c549316876a9b" providerId="LiveId" clId="{F3EA3355-F798-4648-8C0A-87CDE974B605}" dt="2021-04-25T11:48:07.882" v="295" actId="6938"/>
          <pc:sldLayoutMkLst>
            <pc:docMk/>
            <pc:sldMasterMk cId="363162359" sldId="2147484084"/>
            <pc:sldLayoutMk cId="2622317839" sldId="2147484089"/>
          </pc:sldLayoutMkLst>
        </pc:sldLayoutChg>
        <pc:sldLayoutChg chg="new del replId">
          <pc:chgData name="Daniel Guzmán" userId="4f5c549316876a9b" providerId="LiveId" clId="{F3EA3355-F798-4648-8C0A-87CDE974B605}" dt="2021-04-25T11:48:07.882" v="295" actId="6938"/>
          <pc:sldLayoutMkLst>
            <pc:docMk/>
            <pc:sldMasterMk cId="363162359" sldId="2147484084"/>
            <pc:sldLayoutMk cId="1673388887" sldId="2147484090"/>
          </pc:sldLayoutMkLst>
        </pc:sldLayoutChg>
        <pc:sldLayoutChg chg="new del replId">
          <pc:chgData name="Daniel Guzmán" userId="4f5c549316876a9b" providerId="LiveId" clId="{F3EA3355-F798-4648-8C0A-87CDE974B605}" dt="2021-04-25T11:48:07.882" v="295" actId="6938"/>
          <pc:sldLayoutMkLst>
            <pc:docMk/>
            <pc:sldMasterMk cId="363162359" sldId="2147484084"/>
            <pc:sldLayoutMk cId="2523421608" sldId="2147484091"/>
          </pc:sldLayoutMkLst>
        </pc:sldLayoutChg>
        <pc:sldLayoutChg chg="new del replId">
          <pc:chgData name="Daniel Guzmán" userId="4f5c549316876a9b" providerId="LiveId" clId="{F3EA3355-F798-4648-8C0A-87CDE974B605}" dt="2021-04-25T11:48:07.882" v="295" actId="6938"/>
          <pc:sldLayoutMkLst>
            <pc:docMk/>
            <pc:sldMasterMk cId="363162359" sldId="2147484084"/>
            <pc:sldLayoutMk cId="2552532071" sldId="2147484092"/>
          </pc:sldLayoutMkLst>
        </pc:sldLayoutChg>
        <pc:sldLayoutChg chg="new del replId">
          <pc:chgData name="Daniel Guzmán" userId="4f5c549316876a9b" providerId="LiveId" clId="{F3EA3355-F798-4648-8C0A-87CDE974B605}" dt="2021-04-25T11:48:07.882" v="295" actId="6938"/>
          <pc:sldLayoutMkLst>
            <pc:docMk/>
            <pc:sldMasterMk cId="363162359" sldId="2147484084"/>
            <pc:sldLayoutMk cId="1274070937" sldId="2147484093"/>
          </pc:sldLayoutMkLst>
        </pc:sldLayoutChg>
        <pc:sldLayoutChg chg="new del replId">
          <pc:chgData name="Daniel Guzmán" userId="4f5c549316876a9b" providerId="LiveId" clId="{F3EA3355-F798-4648-8C0A-87CDE974B605}" dt="2021-04-25T11:48:07.882" v="295" actId="6938"/>
          <pc:sldLayoutMkLst>
            <pc:docMk/>
            <pc:sldMasterMk cId="363162359" sldId="2147484084"/>
            <pc:sldLayoutMk cId="1610248329" sldId="2147484094"/>
          </pc:sldLayoutMkLst>
        </pc:sldLayoutChg>
        <pc:sldLayoutChg chg="new del replId">
          <pc:chgData name="Daniel Guzmán" userId="4f5c549316876a9b" providerId="LiveId" clId="{F3EA3355-F798-4648-8C0A-87CDE974B605}" dt="2021-04-25T11:48:07.882" v="295" actId="6938"/>
          <pc:sldLayoutMkLst>
            <pc:docMk/>
            <pc:sldMasterMk cId="363162359" sldId="2147484084"/>
            <pc:sldLayoutMk cId="3123899603" sldId="2147484095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CE8F412-3F55-4C9D-8192-7D82CE24AA2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829FAB3-CB68-43CD-91A0-79EC311E6B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55769-89B8-486C-BD5E-C5464B14F7D1}" type="datetimeFigureOut">
              <a:rPr lang="es-CL" smtClean="0"/>
              <a:t>30-07-2021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DF77142-E4FF-48EA-BB9D-FB8C3307DFF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887E4B3-6B15-417D-8E2D-270FA48640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01F08-7BC2-4658-B944-5F59B25F0B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4131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E4EF3-7FAC-4AF9-AF98-E30F6AD30461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2A053-9E28-4D4C-B446-3C2814735B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564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02A053-9E28-4D4C-B446-3C2814735BD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05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02A053-9E28-4D4C-B446-3C2814735BD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135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Aprendizaje transformativo</a:t>
            </a:r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02A053-9E28-4D4C-B446-3C2814735BD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959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" TargetMode="External"/><Relationship Id="rId2" Type="http://schemas.openxmlformats.org/officeDocument/2006/relationships/hyperlink" Target="https://www.facebook.com" TargetMode="External"/><Relationship Id="rId1" Type="http://schemas.openxmlformats.org/officeDocument/2006/relationships/slideMaster" Target="../slideMasters/slideMaster8.xml"/><Relationship Id="rId4" Type="http://schemas.openxmlformats.org/officeDocument/2006/relationships/hyperlink" Target="https://twitter.com/" TargetMode="External"/></Relationships>
</file>

<file path=ppt/slideLayouts/_rels/slideLayout10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" TargetMode="External"/><Relationship Id="rId2" Type="http://schemas.openxmlformats.org/officeDocument/2006/relationships/hyperlink" Target="https://www.facebook.com" TargetMode="External"/><Relationship Id="rId1" Type="http://schemas.openxmlformats.org/officeDocument/2006/relationships/slideMaster" Target="../slideMasters/slideMaster8.xml"/><Relationship Id="rId4" Type="http://schemas.openxmlformats.org/officeDocument/2006/relationships/hyperlink" Target="https://twitter.com/" TargetMode="Externa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" TargetMode="External"/><Relationship Id="rId2" Type="http://schemas.openxmlformats.org/officeDocument/2006/relationships/hyperlink" Target="https://www.facebook.com" TargetMode="External"/><Relationship Id="rId1" Type="http://schemas.openxmlformats.org/officeDocument/2006/relationships/slideMaster" Target="../slideMasters/slideMaster9.xml"/><Relationship Id="rId4" Type="http://schemas.openxmlformats.org/officeDocument/2006/relationships/hyperlink" Target="https://twitter.com/" TargetMode="External"/></Relationships>
</file>

<file path=ppt/slideLayouts/_rels/slideLayout10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" TargetMode="External"/><Relationship Id="rId2" Type="http://schemas.openxmlformats.org/officeDocument/2006/relationships/hyperlink" Target="https://www.facebook.com" TargetMode="External"/><Relationship Id="rId1" Type="http://schemas.openxmlformats.org/officeDocument/2006/relationships/slideMaster" Target="../slideMasters/slideMaster9.xml"/><Relationship Id="rId4" Type="http://schemas.openxmlformats.org/officeDocument/2006/relationships/hyperlink" Target="https://twitter.com/" TargetMode="Externa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" TargetMode="External"/><Relationship Id="rId2" Type="http://schemas.openxmlformats.org/officeDocument/2006/relationships/hyperlink" Target="https://www.facebook.com/" TargetMode="External"/><Relationship Id="rId1" Type="http://schemas.openxmlformats.org/officeDocument/2006/relationships/slideMaster" Target="../slideMasters/slideMaster5.xml"/><Relationship Id="rId4" Type="http://schemas.openxmlformats.org/officeDocument/2006/relationships/hyperlink" Target="https://twitter.com/" TargetMode="Externa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" TargetMode="External"/><Relationship Id="rId2" Type="http://schemas.openxmlformats.org/officeDocument/2006/relationships/hyperlink" Target="https://www.facebook.com/" TargetMode="External"/><Relationship Id="rId1" Type="http://schemas.openxmlformats.org/officeDocument/2006/relationships/slideMaster" Target="../slideMasters/slideMaster5.xml"/><Relationship Id="rId4" Type="http://schemas.openxmlformats.org/officeDocument/2006/relationships/hyperlink" Target="https://twitter.com/" TargetMode="Externa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" TargetMode="External"/><Relationship Id="rId2" Type="http://schemas.openxmlformats.org/officeDocument/2006/relationships/hyperlink" Target="https://www.facebook.com/" TargetMode="External"/><Relationship Id="rId1" Type="http://schemas.openxmlformats.org/officeDocument/2006/relationships/slideMaster" Target="../slideMasters/slideMaster5.xml"/><Relationship Id="rId4" Type="http://schemas.openxmlformats.org/officeDocument/2006/relationships/hyperlink" Target="https://twitter.com/" TargetMode="Externa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" TargetMode="External"/><Relationship Id="rId2" Type="http://schemas.openxmlformats.org/officeDocument/2006/relationships/hyperlink" Target="https://www.facebook.com/" TargetMode="External"/><Relationship Id="rId1" Type="http://schemas.openxmlformats.org/officeDocument/2006/relationships/slideMaster" Target="../slideMasters/slideMaster5.xml"/><Relationship Id="rId4" Type="http://schemas.openxmlformats.org/officeDocument/2006/relationships/hyperlink" Target="https://twitter.com/" TargetMode="Externa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" TargetMode="External"/><Relationship Id="rId2" Type="http://schemas.openxmlformats.org/officeDocument/2006/relationships/hyperlink" Target="https://www.facebook.com/" TargetMode="External"/><Relationship Id="rId1" Type="http://schemas.openxmlformats.org/officeDocument/2006/relationships/slideMaster" Target="../slideMasters/slideMaster5.xml"/><Relationship Id="rId4" Type="http://schemas.openxmlformats.org/officeDocument/2006/relationships/hyperlink" Target="https://twitter.com/" TargetMode="Externa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" TargetMode="External"/><Relationship Id="rId2" Type="http://schemas.openxmlformats.org/officeDocument/2006/relationships/hyperlink" Target="https://www.facebook.com/" TargetMode="External"/><Relationship Id="rId1" Type="http://schemas.openxmlformats.org/officeDocument/2006/relationships/slideMaster" Target="../slideMasters/slideMaster5.xml"/><Relationship Id="rId4" Type="http://schemas.openxmlformats.org/officeDocument/2006/relationships/hyperlink" Target="https://twitter.com/" TargetMode="Externa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" TargetMode="External"/><Relationship Id="rId2" Type="http://schemas.openxmlformats.org/officeDocument/2006/relationships/hyperlink" Target="https://www.facebook.com/" TargetMode="External"/><Relationship Id="rId1" Type="http://schemas.openxmlformats.org/officeDocument/2006/relationships/slideMaster" Target="../slideMasters/slideMaster5.xml"/><Relationship Id="rId4" Type="http://schemas.openxmlformats.org/officeDocument/2006/relationships/hyperlink" Target="https://twitter.com/" TargetMode="Externa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" TargetMode="External"/><Relationship Id="rId2" Type="http://schemas.openxmlformats.org/officeDocument/2006/relationships/hyperlink" Target="https://www.facebook.com/" TargetMode="External"/><Relationship Id="rId1" Type="http://schemas.openxmlformats.org/officeDocument/2006/relationships/slideMaster" Target="../slideMasters/slideMaster5.xml"/><Relationship Id="rId4" Type="http://schemas.openxmlformats.org/officeDocument/2006/relationships/hyperlink" Target="https://twitter.com/" TargetMode="Externa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" TargetMode="External"/><Relationship Id="rId2" Type="http://schemas.openxmlformats.org/officeDocument/2006/relationships/hyperlink" Target="https://www.facebook.com/" TargetMode="External"/><Relationship Id="rId1" Type="http://schemas.openxmlformats.org/officeDocument/2006/relationships/slideMaster" Target="../slideMasters/slideMaster5.xml"/><Relationship Id="rId4" Type="http://schemas.openxmlformats.org/officeDocument/2006/relationships/hyperlink" Target="https://twitter.com/" TargetMode="Externa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" TargetMode="External"/><Relationship Id="rId2" Type="http://schemas.openxmlformats.org/officeDocument/2006/relationships/hyperlink" Target="https://www.facebook.com/" TargetMode="External"/><Relationship Id="rId1" Type="http://schemas.openxmlformats.org/officeDocument/2006/relationships/slideMaster" Target="../slideMasters/slideMaster5.xml"/><Relationship Id="rId4" Type="http://schemas.openxmlformats.org/officeDocument/2006/relationships/hyperlink" Target="https://twitter.com/" TargetMode="Externa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" TargetMode="External"/><Relationship Id="rId2" Type="http://schemas.openxmlformats.org/officeDocument/2006/relationships/hyperlink" Target="https://www.facebook.com/" TargetMode="External"/><Relationship Id="rId1" Type="http://schemas.openxmlformats.org/officeDocument/2006/relationships/slideMaster" Target="../slideMasters/slideMaster5.xml"/><Relationship Id="rId4" Type="http://schemas.openxmlformats.org/officeDocument/2006/relationships/hyperlink" Target="https://twitter.com/" TargetMode="Externa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" TargetMode="External"/><Relationship Id="rId2" Type="http://schemas.openxmlformats.org/officeDocument/2006/relationships/hyperlink" Target="https://www.facebook.com/" TargetMode="External"/><Relationship Id="rId1" Type="http://schemas.openxmlformats.org/officeDocument/2006/relationships/slideMaster" Target="../slideMasters/slideMaster5.xml"/><Relationship Id="rId4" Type="http://schemas.openxmlformats.org/officeDocument/2006/relationships/hyperlink" Target="https://twitter.com/" TargetMode="Externa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" TargetMode="External"/><Relationship Id="rId2" Type="http://schemas.openxmlformats.org/officeDocument/2006/relationships/hyperlink" Target="https://www.facebook.com/" TargetMode="External"/><Relationship Id="rId1" Type="http://schemas.openxmlformats.org/officeDocument/2006/relationships/slideMaster" Target="../slideMasters/slideMaster5.xml"/><Relationship Id="rId4" Type="http://schemas.openxmlformats.org/officeDocument/2006/relationships/hyperlink" Target="https://twitter.com/" TargetMode="Externa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" TargetMode="External"/><Relationship Id="rId2" Type="http://schemas.openxmlformats.org/officeDocument/2006/relationships/hyperlink" Target="https://www.facebook.com/" TargetMode="External"/><Relationship Id="rId1" Type="http://schemas.openxmlformats.org/officeDocument/2006/relationships/slideMaster" Target="../slideMasters/slideMaster6.xml"/><Relationship Id="rId4" Type="http://schemas.openxmlformats.org/officeDocument/2006/relationships/hyperlink" Target="https://twitter.com/" TargetMode="Externa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2442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31ABC818-5E9D-48F2-A020-37EA8A501CC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83143" y="1335561"/>
            <a:ext cx="11463242" cy="11044879"/>
          </a:xfrm>
          <a:custGeom>
            <a:avLst/>
            <a:gdLst>
              <a:gd name="connsiteX0" fmla="*/ 0 w 7829549"/>
              <a:gd name="connsiteY0" fmla="*/ 0 h 7543801"/>
              <a:gd name="connsiteX1" fmla="*/ 7829549 w 7829549"/>
              <a:gd name="connsiteY1" fmla="*/ 0 h 7543801"/>
              <a:gd name="connsiteX2" fmla="*/ 7829549 w 7829549"/>
              <a:gd name="connsiteY2" fmla="*/ 7543801 h 7543801"/>
              <a:gd name="connsiteX3" fmla="*/ 0 w 7829549"/>
              <a:gd name="connsiteY3" fmla="*/ 7543801 h 7543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29549" h="7543801">
                <a:moveTo>
                  <a:pt x="0" y="0"/>
                </a:moveTo>
                <a:lnTo>
                  <a:pt x="7829549" y="0"/>
                </a:lnTo>
                <a:lnTo>
                  <a:pt x="7829549" y="7543801"/>
                </a:lnTo>
                <a:lnTo>
                  <a:pt x="0" y="7543801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53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45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A289BE9-3518-4572-9F36-A58461E1608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3032100" y="5920253"/>
            <a:ext cx="2737986" cy="1875494"/>
          </a:xfrm>
          <a:custGeom>
            <a:avLst/>
            <a:gdLst>
              <a:gd name="connsiteX0" fmla="*/ 0 w 2737986"/>
              <a:gd name="connsiteY0" fmla="*/ 0 h 1875494"/>
              <a:gd name="connsiteX1" fmla="*/ 2737986 w 2737986"/>
              <a:gd name="connsiteY1" fmla="*/ 0 h 1875494"/>
              <a:gd name="connsiteX2" fmla="*/ 2737986 w 2737986"/>
              <a:gd name="connsiteY2" fmla="*/ 1875494 h 1875494"/>
              <a:gd name="connsiteX3" fmla="*/ 0 w 2737986"/>
              <a:gd name="connsiteY3" fmla="*/ 1875494 h 1875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37986" h="1875494">
                <a:moveTo>
                  <a:pt x="0" y="0"/>
                </a:moveTo>
                <a:lnTo>
                  <a:pt x="2737986" y="0"/>
                </a:lnTo>
                <a:lnTo>
                  <a:pt x="2737986" y="1875494"/>
                </a:lnTo>
                <a:lnTo>
                  <a:pt x="0" y="1875494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9995F91-8D51-4FF1-A532-B0BD4F0276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5868065" y="5920253"/>
            <a:ext cx="2737986" cy="1875494"/>
          </a:xfrm>
          <a:custGeom>
            <a:avLst/>
            <a:gdLst>
              <a:gd name="connsiteX0" fmla="*/ 0 w 2737986"/>
              <a:gd name="connsiteY0" fmla="*/ 0 h 1875494"/>
              <a:gd name="connsiteX1" fmla="*/ 2737986 w 2737986"/>
              <a:gd name="connsiteY1" fmla="*/ 0 h 1875494"/>
              <a:gd name="connsiteX2" fmla="*/ 2737986 w 2737986"/>
              <a:gd name="connsiteY2" fmla="*/ 1875494 h 1875494"/>
              <a:gd name="connsiteX3" fmla="*/ 0 w 2737986"/>
              <a:gd name="connsiteY3" fmla="*/ 1875494 h 1875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37986" h="1875494">
                <a:moveTo>
                  <a:pt x="0" y="0"/>
                </a:moveTo>
                <a:lnTo>
                  <a:pt x="2737986" y="0"/>
                </a:lnTo>
                <a:lnTo>
                  <a:pt x="2737986" y="1875494"/>
                </a:lnTo>
                <a:lnTo>
                  <a:pt x="0" y="1875494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AC8D104-8DBC-47C1-B410-760C3B7EC2C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8704031" y="5920253"/>
            <a:ext cx="2737984" cy="1875494"/>
          </a:xfrm>
          <a:custGeom>
            <a:avLst/>
            <a:gdLst>
              <a:gd name="connsiteX0" fmla="*/ 0 w 2737984"/>
              <a:gd name="connsiteY0" fmla="*/ 0 h 1875494"/>
              <a:gd name="connsiteX1" fmla="*/ 2737984 w 2737984"/>
              <a:gd name="connsiteY1" fmla="*/ 0 h 1875494"/>
              <a:gd name="connsiteX2" fmla="*/ 2737984 w 2737984"/>
              <a:gd name="connsiteY2" fmla="*/ 1875494 h 1875494"/>
              <a:gd name="connsiteX3" fmla="*/ 0 w 2737984"/>
              <a:gd name="connsiteY3" fmla="*/ 1875494 h 1875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37984" h="1875494">
                <a:moveTo>
                  <a:pt x="0" y="0"/>
                </a:moveTo>
                <a:lnTo>
                  <a:pt x="2737984" y="0"/>
                </a:lnTo>
                <a:lnTo>
                  <a:pt x="2737984" y="1875494"/>
                </a:lnTo>
                <a:lnTo>
                  <a:pt x="0" y="1875494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26118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CDF241A1-3249-4A50-880D-BD32EE84584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193587" y="0"/>
            <a:ext cx="10629901" cy="13716000"/>
          </a:xfrm>
          <a:custGeom>
            <a:avLst/>
            <a:gdLst>
              <a:gd name="connsiteX0" fmla="*/ 0 w 10345056"/>
              <a:gd name="connsiteY0" fmla="*/ 0 h 10610851"/>
              <a:gd name="connsiteX1" fmla="*/ 10345056 w 10345056"/>
              <a:gd name="connsiteY1" fmla="*/ 0 h 10610851"/>
              <a:gd name="connsiteX2" fmla="*/ 10345056 w 10345056"/>
              <a:gd name="connsiteY2" fmla="*/ 10610851 h 10610851"/>
              <a:gd name="connsiteX3" fmla="*/ 0 w 10345056"/>
              <a:gd name="connsiteY3" fmla="*/ 10610851 h 10610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45056" h="10610851">
                <a:moveTo>
                  <a:pt x="0" y="0"/>
                </a:moveTo>
                <a:lnTo>
                  <a:pt x="10345056" y="0"/>
                </a:lnTo>
                <a:lnTo>
                  <a:pt x="10345056" y="10610851"/>
                </a:lnTo>
                <a:lnTo>
                  <a:pt x="0" y="10610851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87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23170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81">
          <p15:clr>
            <a:srgbClr val="FBAE40"/>
          </p15:clr>
        </p15:guide>
        <p15:guide id="3" pos="985">
          <p15:clr>
            <a:srgbClr val="FBAE40"/>
          </p15:clr>
        </p15:guide>
        <p15:guide id="4" pos="14377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C5A564FA-DF57-406B-AA52-35DAE3ECA25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4581" y="2634511"/>
            <a:ext cx="4593771" cy="4085303"/>
          </a:xfrm>
          <a:custGeom>
            <a:avLst/>
            <a:gdLst>
              <a:gd name="connsiteX0" fmla="*/ 0 w 4593771"/>
              <a:gd name="connsiteY0" fmla="*/ 0 h 4085303"/>
              <a:gd name="connsiteX1" fmla="*/ 4593771 w 4593771"/>
              <a:gd name="connsiteY1" fmla="*/ 0 h 4085303"/>
              <a:gd name="connsiteX2" fmla="*/ 4593771 w 4593771"/>
              <a:gd name="connsiteY2" fmla="*/ 4085303 h 4085303"/>
              <a:gd name="connsiteX3" fmla="*/ 0 w 4593771"/>
              <a:gd name="connsiteY3" fmla="*/ 4085303 h 4085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93771" h="4085303">
                <a:moveTo>
                  <a:pt x="0" y="0"/>
                </a:moveTo>
                <a:lnTo>
                  <a:pt x="4593771" y="0"/>
                </a:lnTo>
                <a:lnTo>
                  <a:pt x="4593771" y="4085303"/>
                </a:lnTo>
                <a:lnTo>
                  <a:pt x="0" y="408530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178CB79B-A821-4975-B3CF-C5631EBE391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887177" y="2634511"/>
            <a:ext cx="4593771" cy="4085303"/>
          </a:xfrm>
          <a:custGeom>
            <a:avLst/>
            <a:gdLst>
              <a:gd name="connsiteX0" fmla="*/ 0 w 4593771"/>
              <a:gd name="connsiteY0" fmla="*/ 0 h 4085303"/>
              <a:gd name="connsiteX1" fmla="*/ 4593771 w 4593771"/>
              <a:gd name="connsiteY1" fmla="*/ 0 h 4085303"/>
              <a:gd name="connsiteX2" fmla="*/ 4593771 w 4593771"/>
              <a:gd name="connsiteY2" fmla="*/ 4085303 h 4085303"/>
              <a:gd name="connsiteX3" fmla="*/ 0 w 4593771"/>
              <a:gd name="connsiteY3" fmla="*/ 4085303 h 4085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93771" h="4085303">
                <a:moveTo>
                  <a:pt x="0" y="0"/>
                </a:moveTo>
                <a:lnTo>
                  <a:pt x="4593771" y="0"/>
                </a:lnTo>
                <a:lnTo>
                  <a:pt x="4593771" y="4085303"/>
                </a:lnTo>
                <a:lnTo>
                  <a:pt x="0" y="408530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55BC2ECA-3A89-4ACF-A651-BD8BD09C705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6505691" y="2634511"/>
            <a:ext cx="4593771" cy="4085303"/>
          </a:xfrm>
          <a:custGeom>
            <a:avLst/>
            <a:gdLst>
              <a:gd name="connsiteX0" fmla="*/ 0 w 4593771"/>
              <a:gd name="connsiteY0" fmla="*/ 0 h 4085303"/>
              <a:gd name="connsiteX1" fmla="*/ 4593771 w 4593771"/>
              <a:gd name="connsiteY1" fmla="*/ 0 h 4085303"/>
              <a:gd name="connsiteX2" fmla="*/ 4593771 w 4593771"/>
              <a:gd name="connsiteY2" fmla="*/ 4085303 h 4085303"/>
              <a:gd name="connsiteX3" fmla="*/ 0 w 4593771"/>
              <a:gd name="connsiteY3" fmla="*/ 4085303 h 4085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93771" h="4085303">
                <a:moveTo>
                  <a:pt x="0" y="0"/>
                </a:moveTo>
                <a:lnTo>
                  <a:pt x="4593771" y="0"/>
                </a:lnTo>
                <a:lnTo>
                  <a:pt x="4593771" y="4085303"/>
                </a:lnTo>
                <a:lnTo>
                  <a:pt x="0" y="408530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89998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91EFD73-3EFC-4E7E-977E-6045C0E97022}"/>
              </a:ext>
            </a:extLst>
          </p:cNvPr>
          <p:cNvSpPr txBox="1"/>
          <p:nvPr userDrawn="1"/>
        </p:nvSpPr>
        <p:spPr>
          <a:xfrm rot="16200000">
            <a:off x="-1151185" y="6311280"/>
            <a:ext cx="4303999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000" b="1">
                <a:solidFill>
                  <a:schemeClr val="tx1"/>
                </a:solidFill>
                <a:latin typeface="+mj-lt"/>
              </a:rPr>
              <a:t>Nova</a:t>
            </a:r>
            <a:r>
              <a:rPr lang="en-US" sz="2000">
                <a:solidFill>
                  <a:schemeClr val="tx1"/>
                </a:solidFill>
              </a:rPr>
              <a:t> presentation to DesignTuts team</a:t>
            </a:r>
          </a:p>
        </p:txBody>
      </p:sp>
      <p:sp useBgFill="1">
        <p:nvSpPr>
          <p:cNvPr id="3" name="Rectangle 2">
            <a:extLst>
              <a:ext uri="{FF2B5EF4-FFF2-40B4-BE49-F238E27FC236}">
                <a16:creationId xmlns:a16="http://schemas.microsoft.com/office/drawing/2014/main" id="{70C2095F-97D9-4094-BD36-0951741A08F7}"/>
              </a:ext>
            </a:extLst>
          </p:cNvPr>
          <p:cNvSpPr/>
          <p:nvPr userDrawn="1"/>
        </p:nvSpPr>
        <p:spPr>
          <a:xfrm rot="5400000">
            <a:off x="-1196240" y="10738435"/>
            <a:ext cx="4173803" cy="178132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B3ED305-11AC-4DF6-95E5-0D658AC4E0A0}"/>
              </a:ext>
            </a:extLst>
          </p:cNvPr>
          <p:cNvSpPr/>
          <p:nvPr userDrawn="1"/>
        </p:nvSpPr>
        <p:spPr>
          <a:xfrm rot="2700000">
            <a:off x="499426" y="9056575"/>
            <a:ext cx="1002776" cy="1002776"/>
          </a:xfrm>
          <a:prstGeom prst="roundRect">
            <a:avLst>
              <a:gd name="adj" fmla="val 21316"/>
            </a:avLst>
          </a:prstGeom>
          <a:solidFill>
            <a:schemeClr val="accent1"/>
          </a:solidFill>
          <a:ln>
            <a:noFill/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822A108-D151-4EA8-9380-3C6EB288932B}"/>
              </a:ext>
            </a:extLst>
          </p:cNvPr>
          <p:cNvSpPr/>
          <p:nvPr userDrawn="1"/>
        </p:nvSpPr>
        <p:spPr>
          <a:xfrm rot="2700000">
            <a:off x="586444" y="9143594"/>
            <a:ext cx="828741" cy="828741"/>
          </a:xfrm>
          <a:prstGeom prst="roundRect">
            <a:avLst>
              <a:gd name="adj" fmla="val 21316"/>
            </a:avLst>
          </a:prstGeom>
          <a:solidFill>
            <a:schemeClr val="accent1"/>
          </a:solidFill>
          <a:ln>
            <a:noFill/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03DE27B-C85C-4D54-A022-976B2D0DD19A}"/>
              </a:ext>
            </a:extLst>
          </p:cNvPr>
          <p:cNvSpPr/>
          <p:nvPr userDrawn="1"/>
        </p:nvSpPr>
        <p:spPr>
          <a:xfrm rot="2700000">
            <a:off x="689492" y="9249392"/>
            <a:ext cx="622645" cy="619422"/>
          </a:xfrm>
          <a:prstGeom prst="roundRect">
            <a:avLst>
              <a:gd name="adj" fmla="val 21316"/>
            </a:avLst>
          </a:prstGeom>
          <a:solidFill>
            <a:schemeClr val="accent1"/>
          </a:solidFill>
          <a:ln>
            <a:noFill/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B9A2B0-4CF5-4B3C-8C18-E65E2B8C917A}"/>
              </a:ext>
            </a:extLst>
          </p:cNvPr>
          <p:cNvSpPr/>
          <p:nvPr userDrawn="1"/>
        </p:nvSpPr>
        <p:spPr>
          <a:xfrm rot="2700000">
            <a:off x="788177" y="9345328"/>
            <a:ext cx="425275" cy="425275"/>
          </a:xfrm>
          <a:prstGeom prst="roundRect">
            <a:avLst>
              <a:gd name="adj" fmla="val 21316"/>
            </a:avLst>
          </a:prstGeom>
          <a:solidFill>
            <a:schemeClr val="accent1"/>
          </a:solidFill>
          <a:ln>
            <a:noFill/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F81A6E2-5B09-457E-812E-51511A381940}"/>
              </a:ext>
            </a:extLst>
          </p:cNvPr>
          <p:cNvSpPr txBox="1">
            <a:spLocks/>
          </p:cNvSpPr>
          <p:nvPr userDrawn="1"/>
        </p:nvSpPr>
        <p:spPr>
          <a:xfrm>
            <a:off x="877068" y="9239707"/>
            <a:ext cx="247493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000" b="1" smtClean="0">
                <a:solidFill>
                  <a:schemeClr val="bg1"/>
                </a:solidFill>
                <a:latin typeface="+mj-lt"/>
              </a:rPr>
              <a:pPr algn="ctr"/>
              <a:t>‹Nº›</a:t>
            </a:fld>
            <a:endParaRPr lang="en-US" sz="12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DFEF7234-7D16-4547-AD06-EF442D231C26}"/>
              </a:ext>
            </a:extLst>
          </p:cNvPr>
          <p:cNvSpPr/>
          <p:nvPr userDrawn="1"/>
        </p:nvSpPr>
        <p:spPr>
          <a:xfrm>
            <a:off x="23362766" y="6501135"/>
            <a:ext cx="713731" cy="713731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5756953-F73D-473A-AAB6-F6742A70FB12}"/>
              </a:ext>
            </a:extLst>
          </p:cNvPr>
          <p:cNvSpPr/>
          <p:nvPr userDrawn="1"/>
        </p:nvSpPr>
        <p:spPr>
          <a:xfrm rot="2700000">
            <a:off x="23436611" y="6581333"/>
            <a:ext cx="566041" cy="566041"/>
          </a:xfrm>
          <a:prstGeom prst="ellipse">
            <a:avLst/>
          </a:prstGeom>
          <a:noFill/>
          <a:ln w="6350">
            <a:solidFill>
              <a:schemeClr val="tx1"/>
            </a:solidFill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9E41AB32-3111-45E8-A763-621C6AB956B7}"/>
              </a:ext>
            </a:extLst>
          </p:cNvPr>
          <p:cNvSpPr>
            <a:spLocks/>
          </p:cNvSpPr>
          <p:nvPr userDrawn="1"/>
        </p:nvSpPr>
        <p:spPr bwMode="auto">
          <a:xfrm>
            <a:off x="23662745" y="6742125"/>
            <a:ext cx="113773" cy="244458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A53A1220-5AB6-40B6-A7C2-28F939B5D56E}"/>
              </a:ext>
            </a:extLst>
          </p:cNvPr>
          <p:cNvSpPr/>
          <p:nvPr userDrawn="1"/>
        </p:nvSpPr>
        <p:spPr>
          <a:xfrm>
            <a:off x="23362766" y="5679998"/>
            <a:ext cx="713731" cy="713731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2407B0DC-8427-4721-AAA2-A667E86D7C2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3593484" y="5915790"/>
            <a:ext cx="252294" cy="242147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6298F93-E28A-4A6A-B4B1-5DB8B90DBD4D}"/>
              </a:ext>
            </a:extLst>
          </p:cNvPr>
          <p:cNvSpPr/>
          <p:nvPr userDrawn="1"/>
        </p:nvSpPr>
        <p:spPr>
          <a:xfrm rot="2700000">
            <a:off x="23436611" y="5760196"/>
            <a:ext cx="566041" cy="566041"/>
          </a:xfrm>
          <a:prstGeom prst="ellipse">
            <a:avLst/>
          </a:prstGeom>
          <a:noFill/>
          <a:ln w="6350">
            <a:solidFill>
              <a:schemeClr val="tx1"/>
            </a:solidFill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hlinkClick r:id="rId4"/>
            <a:extLst>
              <a:ext uri="{FF2B5EF4-FFF2-40B4-BE49-F238E27FC236}">
                <a16:creationId xmlns:a16="http://schemas.microsoft.com/office/drawing/2014/main" id="{C85C7F75-41AD-4A3A-8E42-56FFCC54EA35}"/>
              </a:ext>
            </a:extLst>
          </p:cNvPr>
          <p:cNvSpPr/>
          <p:nvPr userDrawn="1"/>
        </p:nvSpPr>
        <p:spPr>
          <a:xfrm>
            <a:off x="23362766" y="7322271"/>
            <a:ext cx="713731" cy="713731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7405FD7B-4C67-4C0D-A50B-CD501A6FFE60}"/>
              </a:ext>
            </a:extLst>
          </p:cNvPr>
          <p:cNvSpPr>
            <a:spLocks/>
          </p:cNvSpPr>
          <p:nvPr userDrawn="1"/>
        </p:nvSpPr>
        <p:spPr bwMode="auto">
          <a:xfrm>
            <a:off x="23583068" y="7580059"/>
            <a:ext cx="273127" cy="22309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1468AF2-4BDF-494C-8E68-D8622BC33408}"/>
              </a:ext>
            </a:extLst>
          </p:cNvPr>
          <p:cNvSpPr/>
          <p:nvPr userDrawn="1"/>
        </p:nvSpPr>
        <p:spPr>
          <a:xfrm rot="2700000">
            <a:off x="23436611" y="7402469"/>
            <a:ext cx="566041" cy="566041"/>
          </a:xfrm>
          <a:prstGeom prst="ellipse">
            <a:avLst/>
          </a:prstGeom>
          <a:noFill/>
          <a:ln w="6350">
            <a:solidFill>
              <a:schemeClr val="tx1"/>
            </a:solidFill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5FB5C87-D273-4741-B8BC-9DDDF4ACCED6}"/>
              </a:ext>
            </a:extLst>
          </p:cNvPr>
          <p:cNvGrpSpPr/>
          <p:nvPr userDrawn="1"/>
        </p:nvGrpSpPr>
        <p:grpSpPr>
          <a:xfrm>
            <a:off x="949541" y="840709"/>
            <a:ext cx="102546" cy="1150016"/>
            <a:chOff x="447517" y="840709"/>
            <a:chExt cx="102546" cy="1150016"/>
          </a:xfrm>
        </p:grpSpPr>
        <p:sp>
          <p:nvSpPr>
            <p:cNvPr id="19" name="Oval 28">
              <a:extLst>
                <a:ext uri="{FF2B5EF4-FFF2-40B4-BE49-F238E27FC236}">
                  <a16:creationId xmlns:a16="http://schemas.microsoft.com/office/drawing/2014/main" id="{77A9FED8-8494-4471-996B-444CA69B5905}"/>
                </a:ext>
              </a:extLst>
            </p:cNvPr>
            <p:cNvSpPr/>
            <p:nvPr userDrawn="1"/>
          </p:nvSpPr>
          <p:spPr>
            <a:xfrm>
              <a:off x="447517" y="840709"/>
              <a:ext cx="102546" cy="10254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456D321-15D2-4AFE-99BB-E6FF0048B358}"/>
                </a:ext>
              </a:extLst>
            </p:cNvPr>
            <p:cNvSpPr/>
            <p:nvPr userDrawn="1"/>
          </p:nvSpPr>
          <p:spPr>
            <a:xfrm>
              <a:off x="447517" y="1192253"/>
              <a:ext cx="102546" cy="10254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DF4838A-6FF2-49AF-9BE3-76AE8F2D9BC2}"/>
                </a:ext>
              </a:extLst>
            </p:cNvPr>
            <p:cNvSpPr/>
            <p:nvPr userDrawn="1"/>
          </p:nvSpPr>
          <p:spPr>
            <a:xfrm>
              <a:off x="447517" y="1540216"/>
              <a:ext cx="102546" cy="10254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B0876AB-E2E5-4728-B737-74306782D9BA}"/>
                </a:ext>
              </a:extLst>
            </p:cNvPr>
            <p:cNvSpPr/>
            <p:nvPr userDrawn="1"/>
          </p:nvSpPr>
          <p:spPr>
            <a:xfrm>
              <a:off x="447517" y="1888179"/>
              <a:ext cx="102546" cy="10254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75F4416-25C5-4530-A8BB-0DB995984C1E}"/>
              </a:ext>
            </a:extLst>
          </p:cNvPr>
          <p:cNvGrpSpPr/>
          <p:nvPr userDrawn="1"/>
        </p:nvGrpSpPr>
        <p:grpSpPr>
          <a:xfrm>
            <a:off x="23668358" y="12034374"/>
            <a:ext cx="102546" cy="1150016"/>
            <a:chOff x="447517" y="840709"/>
            <a:chExt cx="102546" cy="1150016"/>
          </a:xfrm>
          <a:solidFill>
            <a:schemeClr val="bg1">
              <a:lumMod val="65000"/>
            </a:schemeClr>
          </a:solidFill>
        </p:grpSpPr>
        <p:sp>
          <p:nvSpPr>
            <p:cNvPr id="24" name="Oval 28">
              <a:extLst>
                <a:ext uri="{FF2B5EF4-FFF2-40B4-BE49-F238E27FC236}">
                  <a16:creationId xmlns:a16="http://schemas.microsoft.com/office/drawing/2014/main" id="{3B70F7E5-CE4C-4884-B385-0FE696B474DF}"/>
                </a:ext>
              </a:extLst>
            </p:cNvPr>
            <p:cNvSpPr/>
            <p:nvPr userDrawn="1"/>
          </p:nvSpPr>
          <p:spPr>
            <a:xfrm>
              <a:off x="447517" y="840709"/>
              <a:ext cx="102546" cy="102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DF4C602B-647A-493F-B078-429D1685D74E}"/>
                </a:ext>
              </a:extLst>
            </p:cNvPr>
            <p:cNvSpPr/>
            <p:nvPr userDrawn="1"/>
          </p:nvSpPr>
          <p:spPr>
            <a:xfrm>
              <a:off x="447517" y="1192253"/>
              <a:ext cx="102546" cy="102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0110167-0DC5-4BDE-AF07-ADF6A3882B86}"/>
                </a:ext>
              </a:extLst>
            </p:cNvPr>
            <p:cNvSpPr/>
            <p:nvPr userDrawn="1"/>
          </p:nvSpPr>
          <p:spPr>
            <a:xfrm>
              <a:off x="447517" y="1540216"/>
              <a:ext cx="102546" cy="102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472FD95-278B-4473-9721-0ED692FED85A}"/>
                </a:ext>
              </a:extLst>
            </p:cNvPr>
            <p:cNvSpPr/>
            <p:nvPr userDrawn="1"/>
          </p:nvSpPr>
          <p:spPr>
            <a:xfrm>
              <a:off x="447517" y="1888179"/>
              <a:ext cx="102546" cy="102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</p:grp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7F699BD0-E3CD-4B7D-9308-5545CC5626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" y="0"/>
            <a:ext cx="24387177" cy="13716000"/>
          </a:xfrm>
          <a:custGeom>
            <a:avLst/>
            <a:gdLst>
              <a:gd name="connsiteX0" fmla="*/ 0 w 4593771"/>
              <a:gd name="connsiteY0" fmla="*/ 0 h 4085303"/>
              <a:gd name="connsiteX1" fmla="*/ 4593771 w 4593771"/>
              <a:gd name="connsiteY1" fmla="*/ 0 h 4085303"/>
              <a:gd name="connsiteX2" fmla="*/ 4593771 w 4593771"/>
              <a:gd name="connsiteY2" fmla="*/ 4085303 h 4085303"/>
              <a:gd name="connsiteX3" fmla="*/ 0 w 4593771"/>
              <a:gd name="connsiteY3" fmla="*/ 4085303 h 4085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93771" h="4085303">
                <a:moveTo>
                  <a:pt x="0" y="0"/>
                </a:moveTo>
                <a:lnTo>
                  <a:pt x="4593771" y="0"/>
                </a:lnTo>
                <a:lnTo>
                  <a:pt x="4593771" y="4085303"/>
                </a:lnTo>
                <a:lnTo>
                  <a:pt x="0" y="408530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2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mph" presetSubtype="0" repeatCount="indefinite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Rot by="21600000">
                                      <p:cBhvr>
                                        <p:cTn id="30" dur="6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8" presetClass="emph" presetSubtype="0" repeatCount="indefinite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Rot by="21600000">
                                      <p:cBhvr>
                                        <p:cTn id="34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presetSubtype="0" repeatCount="indefinite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animRot by="21600000">
                                      <p:cBhvr>
                                        <p:cTn id="3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9" presetClass="entr" presetSubtype="0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9" presetClass="entr" presetSubtype="0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9" presetClass="entr" presetSubtype="0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9" presetClass="entr" presetSubtype="0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9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3" presetClass="entr" presetSubtype="28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6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10" grpId="0" animBg="1"/>
      <p:bldP spid="11" grpId="0" animBg="1"/>
      <p:bldP spid="13" grpId="0" animBg="1"/>
      <p:bldP spid="14" grpId="0" animBg="1"/>
      <p:bldP spid="16" grpId="0" animBg="1"/>
      <p:bldP spid="17" grpId="0" animBg="1"/>
      <p:bldP spid="28" grpId="0" animBg="1"/>
    </p:bldLst>
  </p:timing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3F2F8012-EE85-4E61-B325-F04045D1F0A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62800" y="1295400"/>
            <a:ext cx="15889288" cy="11010900"/>
          </a:xfrm>
          <a:custGeom>
            <a:avLst/>
            <a:gdLst>
              <a:gd name="connsiteX0" fmla="*/ 0 w 15889288"/>
              <a:gd name="connsiteY0" fmla="*/ 0 h 11010900"/>
              <a:gd name="connsiteX1" fmla="*/ 15889288 w 15889288"/>
              <a:gd name="connsiteY1" fmla="*/ 0 h 11010900"/>
              <a:gd name="connsiteX2" fmla="*/ 15889288 w 15889288"/>
              <a:gd name="connsiteY2" fmla="*/ 11010900 h 11010900"/>
              <a:gd name="connsiteX3" fmla="*/ 0 w 15889288"/>
              <a:gd name="connsiteY3" fmla="*/ 11010900 h 1101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89288" h="11010900">
                <a:moveTo>
                  <a:pt x="0" y="0"/>
                </a:moveTo>
                <a:lnTo>
                  <a:pt x="15889288" y="0"/>
                </a:lnTo>
                <a:lnTo>
                  <a:pt x="15889288" y="11010900"/>
                </a:lnTo>
                <a:lnTo>
                  <a:pt x="0" y="110109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FCCFAD53-D99C-4483-BBC4-1C6952C442A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162800" y="14024763"/>
            <a:ext cx="15889288" cy="11010900"/>
          </a:xfrm>
          <a:custGeom>
            <a:avLst/>
            <a:gdLst>
              <a:gd name="connsiteX0" fmla="*/ 0 w 15889288"/>
              <a:gd name="connsiteY0" fmla="*/ 0 h 11010900"/>
              <a:gd name="connsiteX1" fmla="*/ 15889288 w 15889288"/>
              <a:gd name="connsiteY1" fmla="*/ 0 h 11010900"/>
              <a:gd name="connsiteX2" fmla="*/ 15889288 w 15889288"/>
              <a:gd name="connsiteY2" fmla="*/ 11010900 h 11010900"/>
              <a:gd name="connsiteX3" fmla="*/ 0 w 15889288"/>
              <a:gd name="connsiteY3" fmla="*/ 11010900 h 1101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89288" h="11010900">
                <a:moveTo>
                  <a:pt x="0" y="0"/>
                </a:moveTo>
                <a:lnTo>
                  <a:pt x="15889288" y="0"/>
                </a:lnTo>
                <a:lnTo>
                  <a:pt x="15889288" y="11010900"/>
                </a:lnTo>
                <a:lnTo>
                  <a:pt x="0" y="110109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2B27640E-DC5B-4F3D-B3BD-3BD42A3AC63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62800" y="-11576304"/>
            <a:ext cx="15889288" cy="11010900"/>
          </a:xfrm>
          <a:custGeom>
            <a:avLst/>
            <a:gdLst>
              <a:gd name="connsiteX0" fmla="*/ 0 w 15889288"/>
              <a:gd name="connsiteY0" fmla="*/ 0 h 11010900"/>
              <a:gd name="connsiteX1" fmla="*/ 15889288 w 15889288"/>
              <a:gd name="connsiteY1" fmla="*/ 0 h 11010900"/>
              <a:gd name="connsiteX2" fmla="*/ 15889288 w 15889288"/>
              <a:gd name="connsiteY2" fmla="*/ 11010900 h 11010900"/>
              <a:gd name="connsiteX3" fmla="*/ 0 w 15889288"/>
              <a:gd name="connsiteY3" fmla="*/ 11010900 h 1101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89288" h="11010900">
                <a:moveTo>
                  <a:pt x="0" y="0"/>
                </a:moveTo>
                <a:lnTo>
                  <a:pt x="15889288" y="0"/>
                </a:lnTo>
                <a:lnTo>
                  <a:pt x="15889288" y="11010900"/>
                </a:lnTo>
                <a:lnTo>
                  <a:pt x="0" y="110109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1EFD73-3EFC-4E7E-977E-6045C0E97022}"/>
              </a:ext>
            </a:extLst>
          </p:cNvPr>
          <p:cNvSpPr txBox="1"/>
          <p:nvPr userDrawn="1"/>
        </p:nvSpPr>
        <p:spPr>
          <a:xfrm rot="16200000">
            <a:off x="-1151185" y="6311280"/>
            <a:ext cx="4303999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000" b="1">
                <a:solidFill>
                  <a:schemeClr val="tx1"/>
                </a:solidFill>
                <a:latin typeface="+mj-lt"/>
              </a:rPr>
              <a:t>Nova</a:t>
            </a:r>
            <a:r>
              <a:rPr lang="en-US" sz="2000">
                <a:solidFill>
                  <a:schemeClr val="tx1"/>
                </a:solidFill>
              </a:rPr>
              <a:t> presentation to DesignTuts team</a:t>
            </a:r>
          </a:p>
        </p:txBody>
      </p:sp>
      <p:sp useBgFill="1">
        <p:nvSpPr>
          <p:cNvPr id="3" name="Rectangle 2">
            <a:extLst>
              <a:ext uri="{FF2B5EF4-FFF2-40B4-BE49-F238E27FC236}">
                <a16:creationId xmlns:a16="http://schemas.microsoft.com/office/drawing/2014/main" id="{70C2095F-97D9-4094-BD36-0951741A08F7}"/>
              </a:ext>
            </a:extLst>
          </p:cNvPr>
          <p:cNvSpPr/>
          <p:nvPr userDrawn="1"/>
        </p:nvSpPr>
        <p:spPr>
          <a:xfrm rot="5400000">
            <a:off x="-1196240" y="10738435"/>
            <a:ext cx="4173803" cy="178132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B3ED305-11AC-4DF6-95E5-0D658AC4E0A0}"/>
              </a:ext>
            </a:extLst>
          </p:cNvPr>
          <p:cNvSpPr/>
          <p:nvPr userDrawn="1"/>
        </p:nvSpPr>
        <p:spPr>
          <a:xfrm rot="2700000">
            <a:off x="499426" y="9056575"/>
            <a:ext cx="1002776" cy="1002776"/>
          </a:xfrm>
          <a:prstGeom prst="roundRect">
            <a:avLst>
              <a:gd name="adj" fmla="val 21316"/>
            </a:avLst>
          </a:prstGeom>
          <a:solidFill>
            <a:schemeClr val="accent1"/>
          </a:solidFill>
          <a:ln>
            <a:noFill/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822A108-D151-4EA8-9380-3C6EB288932B}"/>
              </a:ext>
            </a:extLst>
          </p:cNvPr>
          <p:cNvSpPr/>
          <p:nvPr userDrawn="1"/>
        </p:nvSpPr>
        <p:spPr>
          <a:xfrm rot="2700000">
            <a:off x="586444" y="9143594"/>
            <a:ext cx="828741" cy="828741"/>
          </a:xfrm>
          <a:prstGeom prst="roundRect">
            <a:avLst>
              <a:gd name="adj" fmla="val 21316"/>
            </a:avLst>
          </a:prstGeom>
          <a:solidFill>
            <a:schemeClr val="accent1"/>
          </a:solidFill>
          <a:ln>
            <a:noFill/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03DE27B-C85C-4D54-A022-976B2D0DD19A}"/>
              </a:ext>
            </a:extLst>
          </p:cNvPr>
          <p:cNvSpPr/>
          <p:nvPr userDrawn="1"/>
        </p:nvSpPr>
        <p:spPr>
          <a:xfrm rot="2700000">
            <a:off x="689492" y="9249392"/>
            <a:ext cx="622645" cy="619422"/>
          </a:xfrm>
          <a:prstGeom prst="roundRect">
            <a:avLst>
              <a:gd name="adj" fmla="val 21316"/>
            </a:avLst>
          </a:prstGeom>
          <a:solidFill>
            <a:schemeClr val="accent1"/>
          </a:solidFill>
          <a:ln>
            <a:noFill/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B9A2B0-4CF5-4B3C-8C18-E65E2B8C917A}"/>
              </a:ext>
            </a:extLst>
          </p:cNvPr>
          <p:cNvSpPr/>
          <p:nvPr userDrawn="1"/>
        </p:nvSpPr>
        <p:spPr>
          <a:xfrm rot="2700000">
            <a:off x="788177" y="9345328"/>
            <a:ext cx="425275" cy="425275"/>
          </a:xfrm>
          <a:prstGeom prst="roundRect">
            <a:avLst>
              <a:gd name="adj" fmla="val 21316"/>
            </a:avLst>
          </a:prstGeom>
          <a:solidFill>
            <a:schemeClr val="accent1"/>
          </a:solidFill>
          <a:ln>
            <a:noFill/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F81A6E2-5B09-457E-812E-51511A381940}"/>
              </a:ext>
            </a:extLst>
          </p:cNvPr>
          <p:cNvSpPr txBox="1">
            <a:spLocks/>
          </p:cNvSpPr>
          <p:nvPr userDrawn="1"/>
        </p:nvSpPr>
        <p:spPr>
          <a:xfrm>
            <a:off x="877068" y="9239707"/>
            <a:ext cx="247493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000" b="1" smtClean="0">
                <a:solidFill>
                  <a:schemeClr val="bg1"/>
                </a:solidFill>
                <a:latin typeface="+mj-lt"/>
              </a:rPr>
              <a:pPr algn="ctr"/>
              <a:t>‹Nº›</a:t>
            </a:fld>
            <a:endParaRPr lang="en-US" sz="12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DFEF7234-7D16-4547-AD06-EF442D231C26}"/>
              </a:ext>
            </a:extLst>
          </p:cNvPr>
          <p:cNvSpPr/>
          <p:nvPr userDrawn="1"/>
        </p:nvSpPr>
        <p:spPr>
          <a:xfrm>
            <a:off x="23362766" y="6501135"/>
            <a:ext cx="713731" cy="713731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5756953-F73D-473A-AAB6-F6742A70FB12}"/>
              </a:ext>
            </a:extLst>
          </p:cNvPr>
          <p:cNvSpPr/>
          <p:nvPr userDrawn="1"/>
        </p:nvSpPr>
        <p:spPr>
          <a:xfrm rot="2700000">
            <a:off x="23436611" y="6581333"/>
            <a:ext cx="566041" cy="566041"/>
          </a:xfrm>
          <a:prstGeom prst="ellipse">
            <a:avLst/>
          </a:prstGeom>
          <a:noFill/>
          <a:ln w="6350">
            <a:solidFill>
              <a:schemeClr val="tx1"/>
            </a:solidFill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9E41AB32-3111-45E8-A763-621C6AB956B7}"/>
              </a:ext>
            </a:extLst>
          </p:cNvPr>
          <p:cNvSpPr>
            <a:spLocks/>
          </p:cNvSpPr>
          <p:nvPr userDrawn="1"/>
        </p:nvSpPr>
        <p:spPr bwMode="auto">
          <a:xfrm>
            <a:off x="23662745" y="6742125"/>
            <a:ext cx="113773" cy="244458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A53A1220-5AB6-40B6-A7C2-28F939B5D56E}"/>
              </a:ext>
            </a:extLst>
          </p:cNvPr>
          <p:cNvSpPr/>
          <p:nvPr userDrawn="1"/>
        </p:nvSpPr>
        <p:spPr>
          <a:xfrm>
            <a:off x="23362766" y="5679998"/>
            <a:ext cx="713731" cy="713731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2407B0DC-8427-4721-AAA2-A667E86D7C2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3593484" y="5915790"/>
            <a:ext cx="252294" cy="242147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6298F93-E28A-4A6A-B4B1-5DB8B90DBD4D}"/>
              </a:ext>
            </a:extLst>
          </p:cNvPr>
          <p:cNvSpPr/>
          <p:nvPr userDrawn="1"/>
        </p:nvSpPr>
        <p:spPr>
          <a:xfrm rot="2700000">
            <a:off x="23436611" y="5760196"/>
            <a:ext cx="566041" cy="566041"/>
          </a:xfrm>
          <a:prstGeom prst="ellipse">
            <a:avLst/>
          </a:prstGeom>
          <a:noFill/>
          <a:ln w="6350">
            <a:solidFill>
              <a:schemeClr val="tx1"/>
            </a:solidFill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hlinkClick r:id="rId4"/>
            <a:extLst>
              <a:ext uri="{FF2B5EF4-FFF2-40B4-BE49-F238E27FC236}">
                <a16:creationId xmlns:a16="http://schemas.microsoft.com/office/drawing/2014/main" id="{C85C7F75-41AD-4A3A-8E42-56FFCC54EA35}"/>
              </a:ext>
            </a:extLst>
          </p:cNvPr>
          <p:cNvSpPr/>
          <p:nvPr userDrawn="1"/>
        </p:nvSpPr>
        <p:spPr>
          <a:xfrm>
            <a:off x="23362766" y="7322271"/>
            <a:ext cx="713731" cy="713731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7405FD7B-4C67-4C0D-A50B-CD501A6FFE60}"/>
              </a:ext>
            </a:extLst>
          </p:cNvPr>
          <p:cNvSpPr>
            <a:spLocks/>
          </p:cNvSpPr>
          <p:nvPr userDrawn="1"/>
        </p:nvSpPr>
        <p:spPr bwMode="auto">
          <a:xfrm>
            <a:off x="23583068" y="7580059"/>
            <a:ext cx="273127" cy="22309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1468AF2-4BDF-494C-8E68-D8622BC33408}"/>
              </a:ext>
            </a:extLst>
          </p:cNvPr>
          <p:cNvSpPr/>
          <p:nvPr userDrawn="1"/>
        </p:nvSpPr>
        <p:spPr>
          <a:xfrm rot="2700000">
            <a:off x="23436611" y="7402469"/>
            <a:ext cx="566041" cy="566041"/>
          </a:xfrm>
          <a:prstGeom prst="ellipse">
            <a:avLst/>
          </a:prstGeom>
          <a:noFill/>
          <a:ln w="6350">
            <a:solidFill>
              <a:schemeClr val="tx1"/>
            </a:solidFill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5FB5C87-D273-4741-B8BC-9DDDF4ACCED6}"/>
              </a:ext>
            </a:extLst>
          </p:cNvPr>
          <p:cNvGrpSpPr/>
          <p:nvPr userDrawn="1"/>
        </p:nvGrpSpPr>
        <p:grpSpPr>
          <a:xfrm>
            <a:off x="949541" y="840709"/>
            <a:ext cx="102546" cy="1150016"/>
            <a:chOff x="447517" y="840709"/>
            <a:chExt cx="102546" cy="1150016"/>
          </a:xfrm>
        </p:grpSpPr>
        <p:sp>
          <p:nvSpPr>
            <p:cNvPr id="19" name="Oval 28">
              <a:extLst>
                <a:ext uri="{FF2B5EF4-FFF2-40B4-BE49-F238E27FC236}">
                  <a16:creationId xmlns:a16="http://schemas.microsoft.com/office/drawing/2014/main" id="{77A9FED8-8494-4471-996B-444CA69B5905}"/>
                </a:ext>
              </a:extLst>
            </p:cNvPr>
            <p:cNvSpPr/>
            <p:nvPr userDrawn="1"/>
          </p:nvSpPr>
          <p:spPr>
            <a:xfrm>
              <a:off x="447517" y="840709"/>
              <a:ext cx="102546" cy="10254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456D321-15D2-4AFE-99BB-E6FF0048B358}"/>
                </a:ext>
              </a:extLst>
            </p:cNvPr>
            <p:cNvSpPr/>
            <p:nvPr userDrawn="1"/>
          </p:nvSpPr>
          <p:spPr>
            <a:xfrm>
              <a:off x="447517" y="1192253"/>
              <a:ext cx="102546" cy="10254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DF4838A-6FF2-49AF-9BE3-76AE8F2D9BC2}"/>
                </a:ext>
              </a:extLst>
            </p:cNvPr>
            <p:cNvSpPr/>
            <p:nvPr userDrawn="1"/>
          </p:nvSpPr>
          <p:spPr>
            <a:xfrm>
              <a:off x="447517" y="1540216"/>
              <a:ext cx="102546" cy="10254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B0876AB-E2E5-4728-B737-74306782D9BA}"/>
                </a:ext>
              </a:extLst>
            </p:cNvPr>
            <p:cNvSpPr/>
            <p:nvPr userDrawn="1"/>
          </p:nvSpPr>
          <p:spPr>
            <a:xfrm>
              <a:off x="447517" y="1888179"/>
              <a:ext cx="102546" cy="10254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75F4416-25C5-4530-A8BB-0DB995984C1E}"/>
              </a:ext>
            </a:extLst>
          </p:cNvPr>
          <p:cNvGrpSpPr/>
          <p:nvPr userDrawn="1"/>
        </p:nvGrpSpPr>
        <p:grpSpPr>
          <a:xfrm>
            <a:off x="23668358" y="12034374"/>
            <a:ext cx="102546" cy="1150016"/>
            <a:chOff x="447517" y="840709"/>
            <a:chExt cx="102546" cy="1150016"/>
          </a:xfrm>
          <a:solidFill>
            <a:schemeClr val="bg1">
              <a:lumMod val="65000"/>
            </a:schemeClr>
          </a:solidFill>
        </p:grpSpPr>
        <p:sp>
          <p:nvSpPr>
            <p:cNvPr id="24" name="Oval 28">
              <a:extLst>
                <a:ext uri="{FF2B5EF4-FFF2-40B4-BE49-F238E27FC236}">
                  <a16:creationId xmlns:a16="http://schemas.microsoft.com/office/drawing/2014/main" id="{3B70F7E5-CE4C-4884-B385-0FE696B474DF}"/>
                </a:ext>
              </a:extLst>
            </p:cNvPr>
            <p:cNvSpPr/>
            <p:nvPr userDrawn="1"/>
          </p:nvSpPr>
          <p:spPr>
            <a:xfrm>
              <a:off x="447517" y="840709"/>
              <a:ext cx="102546" cy="102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DF4C602B-647A-493F-B078-429D1685D74E}"/>
                </a:ext>
              </a:extLst>
            </p:cNvPr>
            <p:cNvSpPr/>
            <p:nvPr userDrawn="1"/>
          </p:nvSpPr>
          <p:spPr>
            <a:xfrm>
              <a:off x="447517" y="1192253"/>
              <a:ext cx="102546" cy="102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0110167-0DC5-4BDE-AF07-ADF6A3882B86}"/>
                </a:ext>
              </a:extLst>
            </p:cNvPr>
            <p:cNvSpPr/>
            <p:nvPr userDrawn="1"/>
          </p:nvSpPr>
          <p:spPr>
            <a:xfrm>
              <a:off x="447517" y="1540216"/>
              <a:ext cx="102546" cy="102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472FD95-278B-4473-9721-0ED692FED85A}"/>
                </a:ext>
              </a:extLst>
            </p:cNvPr>
            <p:cNvSpPr/>
            <p:nvPr userDrawn="1"/>
          </p:nvSpPr>
          <p:spPr>
            <a:xfrm>
              <a:off x="447517" y="1888179"/>
              <a:ext cx="102546" cy="102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101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mph" presetSubtype="0" repeatCount="indefinite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Rot by="21600000">
                                      <p:cBhvr>
                                        <p:cTn id="30" dur="6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8" presetClass="emph" presetSubtype="0" repeatCount="indefinite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Rot by="21600000">
                                      <p:cBhvr>
                                        <p:cTn id="34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presetSubtype="0" repeatCount="indefinite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animRot by="21600000">
                                      <p:cBhvr>
                                        <p:cTn id="3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9" presetClass="entr" presetSubtype="0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9" presetClass="entr" presetSubtype="0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9" presetClass="entr" presetSubtype="0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9" presetClass="entr" presetSubtype="0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9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path" presetSubtype="0" accel="50000" decel="50000" fill="hold" grpId="0" nodeType="click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5.92371E-7 -3.33333E-6 L -5.92371E-7 -0.92233 " pathEditMode="relative" rAng="0" ptsTypes="AA">
                                      <p:cBhvr>
                                        <p:cTn id="80" dur="23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6123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92371E-7 -2.59259E-6 L -5.92371E-7 -0.92801 " pathEditMode="relative" rAng="0" ptsTypes="AA">
                                      <p:cBhvr>
                                        <p:cTn id="82" dur="2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6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xit" presetSubtype="4" accel="47619" decel="47619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21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21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20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92371E-7 2.59259E-6 L -5.92371E-7 0.93819 " pathEditMode="relative" rAng="0" ptsTypes="AA">
                                      <p:cBhvr>
                                        <p:cTn id="90" dur="24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6" grpId="0" animBg="1"/>
      <p:bldP spid="36" grpId="1" animBg="1"/>
      <p:bldP spid="37" grpId="0" animBg="1"/>
      <p:bldP spid="2" grpId="0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10" grpId="0" animBg="1"/>
      <p:bldP spid="11" grpId="0" animBg="1"/>
      <p:bldP spid="13" grpId="0" animBg="1"/>
      <p:bldP spid="14" grpId="0" animBg="1"/>
      <p:bldP spid="16" grpId="0" animBg="1"/>
      <p:bldP spid="17" grpId="0" animBg="1"/>
    </p:bldLst>
  </p:timing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05922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81">
          <p15:clr>
            <a:srgbClr val="FBAE40"/>
          </p15:clr>
        </p15:guide>
        <p15:guide id="3" pos="985">
          <p15:clr>
            <a:srgbClr val="FBAE40"/>
          </p15:clr>
        </p15:guide>
        <p15:guide id="4" pos="14377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C5A564FA-DF57-406B-AA52-35DAE3ECA25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4581" y="2634511"/>
            <a:ext cx="4593771" cy="4085303"/>
          </a:xfrm>
          <a:custGeom>
            <a:avLst/>
            <a:gdLst>
              <a:gd name="connsiteX0" fmla="*/ 0 w 4593771"/>
              <a:gd name="connsiteY0" fmla="*/ 0 h 4085303"/>
              <a:gd name="connsiteX1" fmla="*/ 4593771 w 4593771"/>
              <a:gd name="connsiteY1" fmla="*/ 0 h 4085303"/>
              <a:gd name="connsiteX2" fmla="*/ 4593771 w 4593771"/>
              <a:gd name="connsiteY2" fmla="*/ 4085303 h 4085303"/>
              <a:gd name="connsiteX3" fmla="*/ 0 w 4593771"/>
              <a:gd name="connsiteY3" fmla="*/ 4085303 h 4085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93771" h="4085303">
                <a:moveTo>
                  <a:pt x="0" y="0"/>
                </a:moveTo>
                <a:lnTo>
                  <a:pt x="4593771" y="0"/>
                </a:lnTo>
                <a:lnTo>
                  <a:pt x="4593771" y="4085303"/>
                </a:lnTo>
                <a:lnTo>
                  <a:pt x="0" y="408530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178CB79B-A821-4975-B3CF-C5631EBE391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887177" y="2634511"/>
            <a:ext cx="4593771" cy="4085303"/>
          </a:xfrm>
          <a:custGeom>
            <a:avLst/>
            <a:gdLst>
              <a:gd name="connsiteX0" fmla="*/ 0 w 4593771"/>
              <a:gd name="connsiteY0" fmla="*/ 0 h 4085303"/>
              <a:gd name="connsiteX1" fmla="*/ 4593771 w 4593771"/>
              <a:gd name="connsiteY1" fmla="*/ 0 h 4085303"/>
              <a:gd name="connsiteX2" fmla="*/ 4593771 w 4593771"/>
              <a:gd name="connsiteY2" fmla="*/ 4085303 h 4085303"/>
              <a:gd name="connsiteX3" fmla="*/ 0 w 4593771"/>
              <a:gd name="connsiteY3" fmla="*/ 4085303 h 4085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93771" h="4085303">
                <a:moveTo>
                  <a:pt x="0" y="0"/>
                </a:moveTo>
                <a:lnTo>
                  <a:pt x="4593771" y="0"/>
                </a:lnTo>
                <a:lnTo>
                  <a:pt x="4593771" y="4085303"/>
                </a:lnTo>
                <a:lnTo>
                  <a:pt x="0" y="408530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55BC2ECA-3A89-4ACF-A651-BD8BD09C705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6505691" y="2634511"/>
            <a:ext cx="4593771" cy="4085303"/>
          </a:xfrm>
          <a:custGeom>
            <a:avLst/>
            <a:gdLst>
              <a:gd name="connsiteX0" fmla="*/ 0 w 4593771"/>
              <a:gd name="connsiteY0" fmla="*/ 0 h 4085303"/>
              <a:gd name="connsiteX1" fmla="*/ 4593771 w 4593771"/>
              <a:gd name="connsiteY1" fmla="*/ 0 h 4085303"/>
              <a:gd name="connsiteX2" fmla="*/ 4593771 w 4593771"/>
              <a:gd name="connsiteY2" fmla="*/ 4085303 h 4085303"/>
              <a:gd name="connsiteX3" fmla="*/ 0 w 4593771"/>
              <a:gd name="connsiteY3" fmla="*/ 4085303 h 4085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93771" h="4085303">
                <a:moveTo>
                  <a:pt x="0" y="0"/>
                </a:moveTo>
                <a:lnTo>
                  <a:pt x="4593771" y="0"/>
                </a:lnTo>
                <a:lnTo>
                  <a:pt x="4593771" y="4085303"/>
                </a:lnTo>
                <a:lnTo>
                  <a:pt x="0" y="408530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027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91EFD73-3EFC-4E7E-977E-6045C0E97022}"/>
              </a:ext>
            </a:extLst>
          </p:cNvPr>
          <p:cNvSpPr txBox="1"/>
          <p:nvPr userDrawn="1"/>
        </p:nvSpPr>
        <p:spPr>
          <a:xfrm rot="16200000">
            <a:off x="-1151185" y="6311280"/>
            <a:ext cx="4303999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000" b="1">
                <a:solidFill>
                  <a:schemeClr val="tx1"/>
                </a:solidFill>
                <a:latin typeface="+mj-lt"/>
              </a:rPr>
              <a:t>Nova</a:t>
            </a:r>
            <a:r>
              <a:rPr lang="en-US" sz="2000">
                <a:solidFill>
                  <a:schemeClr val="tx1"/>
                </a:solidFill>
              </a:rPr>
              <a:t> presentation to DesignTuts team</a:t>
            </a:r>
          </a:p>
        </p:txBody>
      </p:sp>
      <p:sp useBgFill="1">
        <p:nvSpPr>
          <p:cNvPr id="3" name="Rectangle 2">
            <a:extLst>
              <a:ext uri="{FF2B5EF4-FFF2-40B4-BE49-F238E27FC236}">
                <a16:creationId xmlns:a16="http://schemas.microsoft.com/office/drawing/2014/main" id="{70C2095F-97D9-4094-BD36-0951741A08F7}"/>
              </a:ext>
            </a:extLst>
          </p:cNvPr>
          <p:cNvSpPr/>
          <p:nvPr userDrawn="1"/>
        </p:nvSpPr>
        <p:spPr>
          <a:xfrm rot="5400000">
            <a:off x="-1196240" y="10738435"/>
            <a:ext cx="4173803" cy="178132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B3ED305-11AC-4DF6-95E5-0D658AC4E0A0}"/>
              </a:ext>
            </a:extLst>
          </p:cNvPr>
          <p:cNvSpPr/>
          <p:nvPr userDrawn="1"/>
        </p:nvSpPr>
        <p:spPr>
          <a:xfrm rot="2700000">
            <a:off x="499426" y="9056575"/>
            <a:ext cx="1002776" cy="1002776"/>
          </a:xfrm>
          <a:prstGeom prst="roundRect">
            <a:avLst>
              <a:gd name="adj" fmla="val 21316"/>
            </a:avLst>
          </a:prstGeom>
          <a:solidFill>
            <a:schemeClr val="accent1"/>
          </a:solidFill>
          <a:ln>
            <a:noFill/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822A108-D151-4EA8-9380-3C6EB288932B}"/>
              </a:ext>
            </a:extLst>
          </p:cNvPr>
          <p:cNvSpPr/>
          <p:nvPr userDrawn="1"/>
        </p:nvSpPr>
        <p:spPr>
          <a:xfrm rot="2700000">
            <a:off x="586444" y="9143594"/>
            <a:ext cx="828741" cy="828741"/>
          </a:xfrm>
          <a:prstGeom prst="roundRect">
            <a:avLst>
              <a:gd name="adj" fmla="val 21316"/>
            </a:avLst>
          </a:prstGeom>
          <a:solidFill>
            <a:schemeClr val="accent1"/>
          </a:solidFill>
          <a:ln>
            <a:noFill/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03DE27B-C85C-4D54-A022-976B2D0DD19A}"/>
              </a:ext>
            </a:extLst>
          </p:cNvPr>
          <p:cNvSpPr/>
          <p:nvPr userDrawn="1"/>
        </p:nvSpPr>
        <p:spPr>
          <a:xfrm rot="2700000">
            <a:off x="689492" y="9249392"/>
            <a:ext cx="622645" cy="619422"/>
          </a:xfrm>
          <a:prstGeom prst="roundRect">
            <a:avLst>
              <a:gd name="adj" fmla="val 21316"/>
            </a:avLst>
          </a:prstGeom>
          <a:solidFill>
            <a:schemeClr val="accent1"/>
          </a:solidFill>
          <a:ln>
            <a:noFill/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B9A2B0-4CF5-4B3C-8C18-E65E2B8C917A}"/>
              </a:ext>
            </a:extLst>
          </p:cNvPr>
          <p:cNvSpPr/>
          <p:nvPr userDrawn="1"/>
        </p:nvSpPr>
        <p:spPr>
          <a:xfrm rot="2700000">
            <a:off x="788177" y="9345328"/>
            <a:ext cx="425275" cy="425275"/>
          </a:xfrm>
          <a:prstGeom prst="roundRect">
            <a:avLst>
              <a:gd name="adj" fmla="val 21316"/>
            </a:avLst>
          </a:prstGeom>
          <a:solidFill>
            <a:schemeClr val="accent1"/>
          </a:solidFill>
          <a:ln>
            <a:noFill/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F81A6E2-5B09-457E-812E-51511A381940}"/>
              </a:ext>
            </a:extLst>
          </p:cNvPr>
          <p:cNvSpPr txBox="1">
            <a:spLocks/>
          </p:cNvSpPr>
          <p:nvPr userDrawn="1"/>
        </p:nvSpPr>
        <p:spPr>
          <a:xfrm>
            <a:off x="877068" y="9239707"/>
            <a:ext cx="247493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000" b="1" smtClean="0">
                <a:solidFill>
                  <a:schemeClr val="bg1"/>
                </a:solidFill>
                <a:latin typeface="+mj-lt"/>
              </a:rPr>
              <a:pPr algn="ctr"/>
              <a:t>‹Nº›</a:t>
            </a:fld>
            <a:endParaRPr lang="en-US" sz="12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DFEF7234-7D16-4547-AD06-EF442D231C26}"/>
              </a:ext>
            </a:extLst>
          </p:cNvPr>
          <p:cNvSpPr/>
          <p:nvPr userDrawn="1"/>
        </p:nvSpPr>
        <p:spPr>
          <a:xfrm>
            <a:off x="23362766" y="6501135"/>
            <a:ext cx="713731" cy="713731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5756953-F73D-473A-AAB6-F6742A70FB12}"/>
              </a:ext>
            </a:extLst>
          </p:cNvPr>
          <p:cNvSpPr/>
          <p:nvPr userDrawn="1"/>
        </p:nvSpPr>
        <p:spPr>
          <a:xfrm rot="2700000">
            <a:off x="23436611" y="6581333"/>
            <a:ext cx="566041" cy="566041"/>
          </a:xfrm>
          <a:prstGeom prst="ellipse">
            <a:avLst/>
          </a:prstGeom>
          <a:noFill/>
          <a:ln w="6350">
            <a:solidFill>
              <a:schemeClr val="tx1"/>
            </a:solidFill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9E41AB32-3111-45E8-A763-621C6AB956B7}"/>
              </a:ext>
            </a:extLst>
          </p:cNvPr>
          <p:cNvSpPr>
            <a:spLocks/>
          </p:cNvSpPr>
          <p:nvPr userDrawn="1"/>
        </p:nvSpPr>
        <p:spPr bwMode="auto">
          <a:xfrm>
            <a:off x="23662745" y="6742125"/>
            <a:ext cx="113773" cy="244458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A53A1220-5AB6-40B6-A7C2-28F939B5D56E}"/>
              </a:ext>
            </a:extLst>
          </p:cNvPr>
          <p:cNvSpPr/>
          <p:nvPr userDrawn="1"/>
        </p:nvSpPr>
        <p:spPr>
          <a:xfrm>
            <a:off x="23362766" y="5679998"/>
            <a:ext cx="713731" cy="713731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2407B0DC-8427-4721-AAA2-A667E86D7C2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3593484" y="5915790"/>
            <a:ext cx="252294" cy="242147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6298F93-E28A-4A6A-B4B1-5DB8B90DBD4D}"/>
              </a:ext>
            </a:extLst>
          </p:cNvPr>
          <p:cNvSpPr/>
          <p:nvPr userDrawn="1"/>
        </p:nvSpPr>
        <p:spPr>
          <a:xfrm rot="2700000">
            <a:off x="23436611" y="5760196"/>
            <a:ext cx="566041" cy="566041"/>
          </a:xfrm>
          <a:prstGeom prst="ellipse">
            <a:avLst/>
          </a:prstGeom>
          <a:noFill/>
          <a:ln w="6350">
            <a:solidFill>
              <a:schemeClr val="tx1"/>
            </a:solidFill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hlinkClick r:id="rId4"/>
            <a:extLst>
              <a:ext uri="{FF2B5EF4-FFF2-40B4-BE49-F238E27FC236}">
                <a16:creationId xmlns:a16="http://schemas.microsoft.com/office/drawing/2014/main" id="{C85C7F75-41AD-4A3A-8E42-56FFCC54EA35}"/>
              </a:ext>
            </a:extLst>
          </p:cNvPr>
          <p:cNvSpPr/>
          <p:nvPr userDrawn="1"/>
        </p:nvSpPr>
        <p:spPr>
          <a:xfrm>
            <a:off x="23362766" y="7322271"/>
            <a:ext cx="713731" cy="713731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7405FD7B-4C67-4C0D-A50B-CD501A6FFE60}"/>
              </a:ext>
            </a:extLst>
          </p:cNvPr>
          <p:cNvSpPr>
            <a:spLocks/>
          </p:cNvSpPr>
          <p:nvPr userDrawn="1"/>
        </p:nvSpPr>
        <p:spPr bwMode="auto">
          <a:xfrm>
            <a:off x="23583068" y="7580059"/>
            <a:ext cx="273127" cy="22309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1468AF2-4BDF-494C-8E68-D8622BC33408}"/>
              </a:ext>
            </a:extLst>
          </p:cNvPr>
          <p:cNvSpPr/>
          <p:nvPr userDrawn="1"/>
        </p:nvSpPr>
        <p:spPr>
          <a:xfrm rot="2700000">
            <a:off x="23436611" y="7402469"/>
            <a:ext cx="566041" cy="566041"/>
          </a:xfrm>
          <a:prstGeom prst="ellipse">
            <a:avLst/>
          </a:prstGeom>
          <a:noFill/>
          <a:ln w="6350">
            <a:solidFill>
              <a:schemeClr val="tx1"/>
            </a:solidFill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5FB5C87-D273-4741-B8BC-9DDDF4ACCED6}"/>
              </a:ext>
            </a:extLst>
          </p:cNvPr>
          <p:cNvGrpSpPr/>
          <p:nvPr userDrawn="1"/>
        </p:nvGrpSpPr>
        <p:grpSpPr>
          <a:xfrm>
            <a:off x="949541" y="840709"/>
            <a:ext cx="102546" cy="1150016"/>
            <a:chOff x="447517" y="840709"/>
            <a:chExt cx="102546" cy="1150016"/>
          </a:xfrm>
        </p:grpSpPr>
        <p:sp>
          <p:nvSpPr>
            <p:cNvPr id="19" name="Oval 28">
              <a:extLst>
                <a:ext uri="{FF2B5EF4-FFF2-40B4-BE49-F238E27FC236}">
                  <a16:creationId xmlns:a16="http://schemas.microsoft.com/office/drawing/2014/main" id="{77A9FED8-8494-4471-996B-444CA69B5905}"/>
                </a:ext>
              </a:extLst>
            </p:cNvPr>
            <p:cNvSpPr/>
            <p:nvPr userDrawn="1"/>
          </p:nvSpPr>
          <p:spPr>
            <a:xfrm>
              <a:off x="447517" y="840709"/>
              <a:ext cx="102546" cy="10254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456D321-15D2-4AFE-99BB-E6FF0048B358}"/>
                </a:ext>
              </a:extLst>
            </p:cNvPr>
            <p:cNvSpPr/>
            <p:nvPr userDrawn="1"/>
          </p:nvSpPr>
          <p:spPr>
            <a:xfrm>
              <a:off x="447517" y="1192253"/>
              <a:ext cx="102546" cy="10254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DF4838A-6FF2-49AF-9BE3-76AE8F2D9BC2}"/>
                </a:ext>
              </a:extLst>
            </p:cNvPr>
            <p:cNvSpPr/>
            <p:nvPr userDrawn="1"/>
          </p:nvSpPr>
          <p:spPr>
            <a:xfrm>
              <a:off x="447517" y="1540216"/>
              <a:ext cx="102546" cy="10254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B0876AB-E2E5-4728-B737-74306782D9BA}"/>
                </a:ext>
              </a:extLst>
            </p:cNvPr>
            <p:cNvSpPr/>
            <p:nvPr userDrawn="1"/>
          </p:nvSpPr>
          <p:spPr>
            <a:xfrm>
              <a:off x="447517" y="1888179"/>
              <a:ext cx="102546" cy="10254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75F4416-25C5-4530-A8BB-0DB995984C1E}"/>
              </a:ext>
            </a:extLst>
          </p:cNvPr>
          <p:cNvGrpSpPr/>
          <p:nvPr userDrawn="1"/>
        </p:nvGrpSpPr>
        <p:grpSpPr>
          <a:xfrm>
            <a:off x="23668358" y="12034374"/>
            <a:ext cx="102546" cy="1150016"/>
            <a:chOff x="447517" y="840709"/>
            <a:chExt cx="102546" cy="1150016"/>
          </a:xfrm>
          <a:solidFill>
            <a:schemeClr val="bg1">
              <a:lumMod val="65000"/>
            </a:schemeClr>
          </a:solidFill>
        </p:grpSpPr>
        <p:sp>
          <p:nvSpPr>
            <p:cNvPr id="24" name="Oval 28">
              <a:extLst>
                <a:ext uri="{FF2B5EF4-FFF2-40B4-BE49-F238E27FC236}">
                  <a16:creationId xmlns:a16="http://schemas.microsoft.com/office/drawing/2014/main" id="{3B70F7E5-CE4C-4884-B385-0FE696B474DF}"/>
                </a:ext>
              </a:extLst>
            </p:cNvPr>
            <p:cNvSpPr/>
            <p:nvPr userDrawn="1"/>
          </p:nvSpPr>
          <p:spPr>
            <a:xfrm>
              <a:off x="447517" y="840709"/>
              <a:ext cx="102546" cy="102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DF4C602B-647A-493F-B078-429D1685D74E}"/>
                </a:ext>
              </a:extLst>
            </p:cNvPr>
            <p:cNvSpPr/>
            <p:nvPr userDrawn="1"/>
          </p:nvSpPr>
          <p:spPr>
            <a:xfrm>
              <a:off x="447517" y="1192253"/>
              <a:ext cx="102546" cy="102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0110167-0DC5-4BDE-AF07-ADF6A3882B86}"/>
                </a:ext>
              </a:extLst>
            </p:cNvPr>
            <p:cNvSpPr/>
            <p:nvPr userDrawn="1"/>
          </p:nvSpPr>
          <p:spPr>
            <a:xfrm>
              <a:off x="447517" y="1540216"/>
              <a:ext cx="102546" cy="102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472FD95-278B-4473-9721-0ED692FED85A}"/>
                </a:ext>
              </a:extLst>
            </p:cNvPr>
            <p:cNvSpPr/>
            <p:nvPr userDrawn="1"/>
          </p:nvSpPr>
          <p:spPr>
            <a:xfrm>
              <a:off x="447517" y="1888179"/>
              <a:ext cx="102546" cy="102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</p:grp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7F699BD0-E3CD-4B7D-9308-5545CC5626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" y="0"/>
            <a:ext cx="24387177" cy="13716000"/>
          </a:xfrm>
          <a:custGeom>
            <a:avLst/>
            <a:gdLst>
              <a:gd name="connsiteX0" fmla="*/ 0 w 4593771"/>
              <a:gd name="connsiteY0" fmla="*/ 0 h 4085303"/>
              <a:gd name="connsiteX1" fmla="*/ 4593771 w 4593771"/>
              <a:gd name="connsiteY1" fmla="*/ 0 h 4085303"/>
              <a:gd name="connsiteX2" fmla="*/ 4593771 w 4593771"/>
              <a:gd name="connsiteY2" fmla="*/ 4085303 h 4085303"/>
              <a:gd name="connsiteX3" fmla="*/ 0 w 4593771"/>
              <a:gd name="connsiteY3" fmla="*/ 4085303 h 4085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93771" h="4085303">
                <a:moveTo>
                  <a:pt x="0" y="0"/>
                </a:moveTo>
                <a:lnTo>
                  <a:pt x="4593771" y="0"/>
                </a:lnTo>
                <a:lnTo>
                  <a:pt x="4593771" y="4085303"/>
                </a:lnTo>
                <a:lnTo>
                  <a:pt x="0" y="408530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374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mph" presetSubtype="0" repeatCount="indefinite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Rot by="21600000">
                                      <p:cBhvr>
                                        <p:cTn id="30" dur="6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8" presetClass="emph" presetSubtype="0" repeatCount="indefinite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Rot by="21600000">
                                      <p:cBhvr>
                                        <p:cTn id="34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presetSubtype="0" repeatCount="indefinite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animRot by="21600000">
                                      <p:cBhvr>
                                        <p:cTn id="3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9" presetClass="entr" presetSubtype="0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9" presetClass="entr" presetSubtype="0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9" presetClass="entr" presetSubtype="0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9" presetClass="entr" presetSubtype="0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9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3" presetClass="entr" presetSubtype="28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6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10" grpId="0" animBg="1"/>
      <p:bldP spid="11" grpId="0" animBg="1"/>
      <p:bldP spid="13" grpId="0" animBg="1"/>
      <p:bldP spid="14" grpId="0" animBg="1"/>
      <p:bldP spid="16" grpId="0" animBg="1"/>
      <p:bldP spid="17" grpId="0" animBg="1"/>
      <p:bldP spid="28" grpId="0" animBg="1"/>
    </p:bldLst>
  </p:timing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3F2F8012-EE85-4E61-B325-F04045D1F0A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62800" y="1295400"/>
            <a:ext cx="15889288" cy="11010900"/>
          </a:xfrm>
          <a:custGeom>
            <a:avLst/>
            <a:gdLst>
              <a:gd name="connsiteX0" fmla="*/ 0 w 15889288"/>
              <a:gd name="connsiteY0" fmla="*/ 0 h 11010900"/>
              <a:gd name="connsiteX1" fmla="*/ 15889288 w 15889288"/>
              <a:gd name="connsiteY1" fmla="*/ 0 h 11010900"/>
              <a:gd name="connsiteX2" fmla="*/ 15889288 w 15889288"/>
              <a:gd name="connsiteY2" fmla="*/ 11010900 h 11010900"/>
              <a:gd name="connsiteX3" fmla="*/ 0 w 15889288"/>
              <a:gd name="connsiteY3" fmla="*/ 11010900 h 1101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89288" h="11010900">
                <a:moveTo>
                  <a:pt x="0" y="0"/>
                </a:moveTo>
                <a:lnTo>
                  <a:pt x="15889288" y="0"/>
                </a:lnTo>
                <a:lnTo>
                  <a:pt x="15889288" y="11010900"/>
                </a:lnTo>
                <a:lnTo>
                  <a:pt x="0" y="110109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FCCFAD53-D99C-4483-BBC4-1C6952C442A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162800" y="14024763"/>
            <a:ext cx="15889288" cy="11010900"/>
          </a:xfrm>
          <a:custGeom>
            <a:avLst/>
            <a:gdLst>
              <a:gd name="connsiteX0" fmla="*/ 0 w 15889288"/>
              <a:gd name="connsiteY0" fmla="*/ 0 h 11010900"/>
              <a:gd name="connsiteX1" fmla="*/ 15889288 w 15889288"/>
              <a:gd name="connsiteY1" fmla="*/ 0 h 11010900"/>
              <a:gd name="connsiteX2" fmla="*/ 15889288 w 15889288"/>
              <a:gd name="connsiteY2" fmla="*/ 11010900 h 11010900"/>
              <a:gd name="connsiteX3" fmla="*/ 0 w 15889288"/>
              <a:gd name="connsiteY3" fmla="*/ 11010900 h 1101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89288" h="11010900">
                <a:moveTo>
                  <a:pt x="0" y="0"/>
                </a:moveTo>
                <a:lnTo>
                  <a:pt x="15889288" y="0"/>
                </a:lnTo>
                <a:lnTo>
                  <a:pt x="15889288" y="11010900"/>
                </a:lnTo>
                <a:lnTo>
                  <a:pt x="0" y="110109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2B27640E-DC5B-4F3D-B3BD-3BD42A3AC63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62800" y="-11576304"/>
            <a:ext cx="15889288" cy="11010900"/>
          </a:xfrm>
          <a:custGeom>
            <a:avLst/>
            <a:gdLst>
              <a:gd name="connsiteX0" fmla="*/ 0 w 15889288"/>
              <a:gd name="connsiteY0" fmla="*/ 0 h 11010900"/>
              <a:gd name="connsiteX1" fmla="*/ 15889288 w 15889288"/>
              <a:gd name="connsiteY1" fmla="*/ 0 h 11010900"/>
              <a:gd name="connsiteX2" fmla="*/ 15889288 w 15889288"/>
              <a:gd name="connsiteY2" fmla="*/ 11010900 h 11010900"/>
              <a:gd name="connsiteX3" fmla="*/ 0 w 15889288"/>
              <a:gd name="connsiteY3" fmla="*/ 11010900 h 1101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89288" h="11010900">
                <a:moveTo>
                  <a:pt x="0" y="0"/>
                </a:moveTo>
                <a:lnTo>
                  <a:pt x="15889288" y="0"/>
                </a:lnTo>
                <a:lnTo>
                  <a:pt x="15889288" y="11010900"/>
                </a:lnTo>
                <a:lnTo>
                  <a:pt x="0" y="110109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1EFD73-3EFC-4E7E-977E-6045C0E97022}"/>
              </a:ext>
            </a:extLst>
          </p:cNvPr>
          <p:cNvSpPr txBox="1"/>
          <p:nvPr userDrawn="1"/>
        </p:nvSpPr>
        <p:spPr>
          <a:xfrm rot="16200000">
            <a:off x="-1151185" y="6311280"/>
            <a:ext cx="4303999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000" b="1">
                <a:solidFill>
                  <a:schemeClr val="tx1"/>
                </a:solidFill>
                <a:latin typeface="+mj-lt"/>
              </a:rPr>
              <a:t>Nova</a:t>
            </a:r>
            <a:r>
              <a:rPr lang="en-US" sz="2000">
                <a:solidFill>
                  <a:schemeClr val="tx1"/>
                </a:solidFill>
              </a:rPr>
              <a:t> presentation to DesignTuts team</a:t>
            </a:r>
          </a:p>
        </p:txBody>
      </p:sp>
      <p:sp useBgFill="1">
        <p:nvSpPr>
          <p:cNvPr id="3" name="Rectangle 2">
            <a:extLst>
              <a:ext uri="{FF2B5EF4-FFF2-40B4-BE49-F238E27FC236}">
                <a16:creationId xmlns:a16="http://schemas.microsoft.com/office/drawing/2014/main" id="{70C2095F-97D9-4094-BD36-0951741A08F7}"/>
              </a:ext>
            </a:extLst>
          </p:cNvPr>
          <p:cNvSpPr/>
          <p:nvPr userDrawn="1"/>
        </p:nvSpPr>
        <p:spPr>
          <a:xfrm rot="5400000">
            <a:off x="-1196240" y="10738435"/>
            <a:ext cx="4173803" cy="178132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B3ED305-11AC-4DF6-95E5-0D658AC4E0A0}"/>
              </a:ext>
            </a:extLst>
          </p:cNvPr>
          <p:cNvSpPr/>
          <p:nvPr userDrawn="1"/>
        </p:nvSpPr>
        <p:spPr>
          <a:xfrm rot="2700000">
            <a:off x="499426" y="9056575"/>
            <a:ext cx="1002776" cy="1002776"/>
          </a:xfrm>
          <a:prstGeom prst="roundRect">
            <a:avLst>
              <a:gd name="adj" fmla="val 21316"/>
            </a:avLst>
          </a:prstGeom>
          <a:solidFill>
            <a:schemeClr val="accent1"/>
          </a:solidFill>
          <a:ln>
            <a:noFill/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822A108-D151-4EA8-9380-3C6EB288932B}"/>
              </a:ext>
            </a:extLst>
          </p:cNvPr>
          <p:cNvSpPr/>
          <p:nvPr userDrawn="1"/>
        </p:nvSpPr>
        <p:spPr>
          <a:xfrm rot="2700000">
            <a:off x="586444" y="9143594"/>
            <a:ext cx="828741" cy="828741"/>
          </a:xfrm>
          <a:prstGeom prst="roundRect">
            <a:avLst>
              <a:gd name="adj" fmla="val 21316"/>
            </a:avLst>
          </a:prstGeom>
          <a:solidFill>
            <a:schemeClr val="accent1"/>
          </a:solidFill>
          <a:ln>
            <a:noFill/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03DE27B-C85C-4D54-A022-976B2D0DD19A}"/>
              </a:ext>
            </a:extLst>
          </p:cNvPr>
          <p:cNvSpPr/>
          <p:nvPr userDrawn="1"/>
        </p:nvSpPr>
        <p:spPr>
          <a:xfrm rot="2700000">
            <a:off x="689492" y="9249392"/>
            <a:ext cx="622645" cy="619422"/>
          </a:xfrm>
          <a:prstGeom prst="roundRect">
            <a:avLst>
              <a:gd name="adj" fmla="val 21316"/>
            </a:avLst>
          </a:prstGeom>
          <a:solidFill>
            <a:schemeClr val="accent1"/>
          </a:solidFill>
          <a:ln>
            <a:noFill/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B9A2B0-4CF5-4B3C-8C18-E65E2B8C917A}"/>
              </a:ext>
            </a:extLst>
          </p:cNvPr>
          <p:cNvSpPr/>
          <p:nvPr userDrawn="1"/>
        </p:nvSpPr>
        <p:spPr>
          <a:xfrm rot="2700000">
            <a:off x="788177" y="9345328"/>
            <a:ext cx="425275" cy="425275"/>
          </a:xfrm>
          <a:prstGeom prst="roundRect">
            <a:avLst>
              <a:gd name="adj" fmla="val 21316"/>
            </a:avLst>
          </a:prstGeom>
          <a:solidFill>
            <a:schemeClr val="accent1"/>
          </a:solidFill>
          <a:ln>
            <a:noFill/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F81A6E2-5B09-457E-812E-51511A381940}"/>
              </a:ext>
            </a:extLst>
          </p:cNvPr>
          <p:cNvSpPr txBox="1">
            <a:spLocks/>
          </p:cNvSpPr>
          <p:nvPr userDrawn="1"/>
        </p:nvSpPr>
        <p:spPr>
          <a:xfrm>
            <a:off x="877068" y="9239707"/>
            <a:ext cx="247493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000" b="1" smtClean="0">
                <a:solidFill>
                  <a:schemeClr val="bg1"/>
                </a:solidFill>
                <a:latin typeface="+mj-lt"/>
              </a:rPr>
              <a:pPr algn="ctr"/>
              <a:t>‹Nº›</a:t>
            </a:fld>
            <a:endParaRPr lang="en-US" sz="12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DFEF7234-7D16-4547-AD06-EF442D231C26}"/>
              </a:ext>
            </a:extLst>
          </p:cNvPr>
          <p:cNvSpPr/>
          <p:nvPr userDrawn="1"/>
        </p:nvSpPr>
        <p:spPr>
          <a:xfrm>
            <a:off x="23362766" y="6501135"/>
            <a:ext cx="713731" cy="713731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5756953-F73D-473A-AAB6-F6742A70FB12}"/>
              </a:ext>
            </a:extLst>
          </p:cNvPr>
          <p:cNvSpPr/>
          <p:nvPr userDrawn="1"/>
        </p:nvSpPr>
        <p:spPr>
          <a:xfrm rot="2700000">
            <a:off x="23436611" y="6581333"/>
            <a:ext cx="566041" cy="566041"/>
          </a:xfrm>
          <a:prstGeom prst="ellipse">
            <a:avLst/>
          </a:prstGeom>
          <a:noFill/>
          <a:ln w="6350">
            <a:solidFill>
              <a:schemeClr val="tx1"/>
            </a:solidFill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9E41AB32-3111-45E8-A763-621C6AB956B7}"/>
              </a:ext>
            </a:extLst>
          </p:cNvPr>
          <p:cNvSpPr>
            <a:spLocks/>
          </p:cNvSpPr>
          <p:nvPr userDrawn="1"/>
        </p:nvSpPr>
        <p:spPr bwMode="auto">
          <a:xfrm>
            <a:off x="23662745" y="6742125"/>
            <a:ext cx="113773" cy="244458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A53A1220-5AB6-40B6-A7C2-28F939B5D56E}"/>
              </a:ext>
            </a:extLst>
          </p:cNvPr>
          <p:cNvSpPr/>
          <p:nvPr userDrawn="1"/>
        </p:nvSpPr>
        <p:spPr>
          <a:xfrm>
            <a:off x="23362766" y="5679998"/>
            <a:ext cx="713731" cy="713731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2407B0DC-8427-4721-AAA2-A667E86D7C2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3593484" y="5915790"/>
            <a:ext cx="252294" cy="242147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6298F93-E28A-4A6A-B4B1-5DB8B90DBD4D}"/>
              </a:ext>
            </a:extLst>
          </p:cNvPr>
          <p:cNvSpPr/>
          <p:nvPr userDrawn="1"/>
        </p:nvSpPr>
        <p:spPr>
          <a:xfrm rot="2700000">
            <a:off x="23436611" y="5760196"/>
            <a:ext cx="566041" cy="566041"/>
          </a:xfrm>
          <a:prstGeom prst="ellipse">
            <a:avLst/>
          </a:prstGeom>
          <a:noFill/>
          <a:ln w="6350">
            <a:solidFill>
              <a:schemeClr val="tx1"/>
            </a:solidFill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hlinkClick r:id="rId4"/>
            <a:extLst>
              <a:ext uri="{FF2B5EF4-FFF2-40B4-BE49-F238E27FC236}">
                <a16:creationId xmlns:a16="http://schemas.microsoft.com/office/drawing/2014/main" id="{C85C7F75-41AD-4A3A-8E42-56FFCC54EA35}"/>
              </a:ext>
            </a:extLst>
          </p:cNvPr>
          <p:cNvSpPr/>
          <p:nvPr userDrawn="1"/>
        </p:nvSpPr>
        <p:spPr>
          <a:xfrm>
            <a:off x="23362766" y="7322271"/>
            <a:ext cx="713731" cy="713731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7405FD7B-4C67-4C0D-A50B-CD501A6FFE60}"/>
              </a:ext>
            </a:extLst>
          </p:cNvPr>
          <p:cNvSpPr>
            <a:spLocks/>
          </p:cNvSpPr>
          <p:nvPr userDrawn="1"/>
        </p:nvSpPr>
        <p:spPr bwMode="auto">
          <a:xfrm>
            <a:off x="23583068" y="7580059"/>
            <a:ext cx="273127" cy="22309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1468AF2-4BDF-494C-8E68-D8622BC33408}"/>
              </a:ext>
            </a:extLst>
          </p:cNvPr>
          <p:cNvSpPr/>
          <p:nvPr userDrawn="1"/>
        </p:nvSpPr>
        <p:spPr>
          <a:xfrm rot="2700000">
            <a:off x="23436611" y="7402469"/>
            <a:ext cx="566041" cy="566041"/>
          </a:xfrm>
          <a:prstGeom prst="ellipse">
            <a:avLst/>
          </a:prstGeom>
          <a:noFill/>
          <a:ln w="6350">
            <a:solidFill>
              <a:schemeClr val="tx1"/>
            </a:solidFill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5FB5C87-D273-4741-B8BC-9DDDF4ACCED6}"/>
              </a:ext>
            </a:extLst>
          </p:cNvPr>
          <p:cNvGrpSpPr/>
          <p:nvPr userDrawn="1"/>
        </p:nvGrpSpPr>
        <p:grpSpPr>
          <a:xfrm>
            <a:off x="949541" y="840709"/>
            <a:ext cx="102546" cy="1150016"/>
            <a:chOff x="447517" y="840709"/>
            <a:chExt cx="102546" cy="1150016"/>
          </a:xfrm>
        </p:grpSpPr>
        <p:sp>
          <p:nvSpPr>
            <p:cNvPr id="19" name="Oval 28">
              <a:extLst>
                <a:ext uri="{FF2B5EF4-FFF2-40B4-BE49-F238E27FC236}">
                  <a16:creationId xmlns:a16="http://schemas.microsoft.com/office/drawing/2014/main" id="{77A9FED8-8494-4471-996B-444CA69B5905}"/>
                </a:ext>
              </a:extLst>
            </p:cNvPr>
            <p:cNvSpPr/>
            <p:nvPr userDrawn="1"/>
          </p:nvSpPr>
          <p:spPr>
            <a:xfrm>
              <a:off x="447517" y="840709"/>
              <a:ext cx="102546" cy="10254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456D321-15D2-4AFE-99BB-E6FF0048B358}"/>
                </a:ext>
              </a:extLst>
            </p:cNvPr>
            <p:cNvSpPr/>
            <p:nvPr userDrawn="1"/>
          </p:nvSpPr>
          <p:spPr>
            <a:xfrm>
              <a:off x="447517" y="1192253"/>
              <a:ext cx="102546" cy="10254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DF4838A-6FF2-49AF-9BE3-76AE8F2D9BC2}"/>
                </a:ext>
              </a:extLst>
            </p:cNvPr>
            <p:cNvSpPr/>
            <p:nvPr userDrawn="1"/>
          </p:nvSpPr>
          <p:spPr>
            <a:xfrm>
              <a:off x="447517" y="1540216"/>
              <a:ext cx="102546" cy="10254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B0876AB-E2E5-4728-B737-74306782D9BA}"/>
                </a:ext>
              </a:extLst>
            </p:cNvPr>
            <p:cNvSpPr/>
            <p:nvPr userDrawn="1"/>
          </p:nvSpPr>
          <p:spPr>
            <a:xfrm>
              <a:off x="447517" y="1888179"/>
              <a:ext cx="102546" cy="10254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75F4416-25C5-4530-A8BB-0DB995984C1E}"/>
              </a:ext>
            </a:extLst>
          </p:cNvPr>
          <p:cNvGrpSpPr/>
          <p:nvPr userDrawn="1"/>
        </p:nvGrpSpPr>
        <p:grpSpPr>
          <a:xfrm>
            <a:off x="23668358" y="12034374"/>
            <a:ext cx="102546" cy="1150016"/>
            <a:chOff x="447517" y="840709"/>
            <a:chExt cx="102546" cy="1150016"/>
          </a:xfrm>
          <a:solidFill>
            <a:schemeClr val="bg1">
              <a:lumMod val="65000"/>
            </a:schemeClr>
          </a:solidFill>
        </p:grpSpPr>
        <p:sp>
          <p:nvSpPr>
            <p:cNvPr id="24" name="Oval 28">
              <a:extLst>
                <a:ext uri="{FF2B5EF4-FFF2-40B4-BE49-F238E27FC236}">
                  <a16:creationId xmlns:a16="http://schemas.microsoft.com/office/drawing/2014/main" id="{3B70F7E5-CE4C-4884-B385-0FE696B474DF}"/>
                </a:ext>
              </a:extLst>
            </p:cNvPr>
            <p:cNvSpPr/>
            <p:nvPr userDrawn="1"/>
          </p:nvSpPr>
          <p:spPr>
            <a:xfrm>
              <a:off x="447517" y="840709"/>
              <a:ext cx="102546" cy="102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DF4C602B-647A-493F-B078-429D1685D74E}"/>
                </a:ext>
              </a:extLst>
            </p:cNvPr>
            <p:cNvSpPr/>
            <p:nvPr userDrawn="1"/>
          </p:nvSpPr>
          <p:spPr>
            <a:xfrm>
              <a:off x="447517" y="1192253"/>
              <a:ext cx="102546" cy="102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0110167-0DC5-4BDE-AF07-ADF6A3882B86}"/>
                </a:ext>
              </a:extLst>
            </p:cNvPr>
            <p:cNvSpPr/>
            <p:nvPr userDrawn="1"/>
          </p:nvSpPr>
          <p:spPr>
            <a:xfrm>
              <a:off x="447517" y="1540216"/>
              <a:ext cx="102546" cy="102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472FD95-278B-4473-9721-0ED692FED85A}"/>
                </a:ext>
              </a:extLst>
            </p:cNvPr>
            <p:cNvSpPr/>
            <p:nvPr userDrawn="1"/>
          </p:nvSpPr>
          <p:spPr>
            <a:xfrm>
              <a:off x="447517" y="1888179"/>
              <a:ext cx="102546" cy="1025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235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mph" presetSubtype="0" repeatCount="indefinite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Rot by="21600000">
                                      <p:cBhvr>
                                        <p:cTn id="30" dur="6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8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8" presetClass="emph" presetSubtype="0" repeatCount="indefinite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Rot by="21600000">
                                      <p:cBhvr>
                                        <p:cTn id="34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presetSubtype="0" repeatCount="indefinite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animRot by="21600000">
                                      <p:cBhvr>
                                        <p:cTn id="3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9" presetClass="entr" presetSubtype="0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9" presetClass="entr" presetSubtype="0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9" presetClass="entr" presetSubtype="0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9" presetClass="entr" presetSubtype="0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9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path" presetSubtype="0" accel="50000" decel="50000" fill="hold" grpId="0" nodeType="click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5.92371E-7 -3.33333E-6 L -5.92371E-7 -0.92233 " pathEditMode="relative" rAng="0" ptsTypes="AA">
                                      <p:cBhvr>
                                        <p:cTn id="80" dur="23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6123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92371E-7 -2.59259E-6 L -5.92371E-7 -0.92801 " pathEditMode="relative" rAng="0" ptsTypes="AA">
                                      <p:cBhvr>
                                        <p:cTn id="82" dur="2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6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xit" presetSubtype="4" accel="47619" decel="47619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21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21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20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92371E-7 2.59259E-6 L -5.92371E-7 0.93819 " pathEditMode="relative" rAng="0" ptsTypes="AA">
                                      <p:cBhvr>
                                        <p:cTn id="90" dur="24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6" grpId="0" animBg="1"/>
      <p:bldP spid="36" grpId="1" animBg="1"/>
      <p:bldP spid="37" grpId="0" animBg="1"/>
      <p:bldP spid="2" grpId="0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10" grpId="0" animBg="1"/>
      <p:bldP spid="11" grpId="0" animBg="1"/>
      <p:bldP spid="13" grpId="0" animBg="1"/>
      <p:bldP spid="14" grpId="0" animBg="1"/>
      <p:bldP spid="16" grpId="0" animBg="1"/>
      <p:bldP spid="17" grpId="0" animBg="1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91B2C5E7-8FB6-4D6C-8714-4D257F1BD66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4099138" y="622097"/>
            <a:ext cx="6869053" cy="12441949"/>
          </a:xfrm>
          <a:custGeom>
            <a:avLst/>
            <a:gdLst>
              <a:gd name="connsiteX0" fmla="*/ 0 w 7555958"/>
              <a:gd name="connsiteY0" fmla="*/ 0 h 13686144"/>
              <a:gd name="connsiteX1" fmla="*/ 7555958 w 7555958"/>
              <a:gd name="connsiteY1" fmla="*/ 0 h 13686144"/>
              <a:gd name="connsiteX2" fmla="*/ 7555958 w 7555958"/>
              <a:gd name="connsiteY2" fmla="*/ 13686144 h 13686144"/>
              <a:gd name="connsiteX3" fmla="*/ 0 w 7555958"/>
              <a:gd name="connsiteY3" fmla="*/ 13686144 h 13686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5958" h="13686144">
                <a:moveTo>
                  <a:pt x="0" y="0"/>
                </a:moveTo>
                <a:lnTo>
                  <a:pt x="7555958" y="0"/>
                </a:lnTo>
                <a:lnTo>
                  <a:pt x="7555958" y="13686144"/>
                </a:lnTo>
                <a:lnTo>
                  <a:pt x="0" y="13686144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09973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2207178" y="2681537"/>
            <a:ext cx="20729099" cy="2940050"/>
          </a:xfrm>
          <a:prstGeom prst="rect">
            <a:avLst/>
          </a:prstGeom>
        </p:spPr>
        <p:txBody>
          <a:bodyPr/>
          <a:lstStyle>
            <a:lvl1pPr algn="l">
              <a:defRPr sz="96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6764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7649B2-2893-4336-9F6A-E261B8C7C7DB}"/>
              </a:ext>
            </a:extLst>
          </p:cNvPr>
          <p:cNvSpPr/>
          <p:nvPr userDrawn="1"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accent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32F397F7-DD9C-4592-9C0D-0951AFFDEA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193588" y="0"/>
            <a:ext cx="10629899" cy="13716000"/>
          </a:xfrm>
          <a:custGeom>
            <a:avLst/>
            <a:gdLst>
              <a:gd name="connsiteX0" fmla="*/ 0 w 7555958"/>
              <a:gd name="connsiteY0" fmla="*/ 0 h 13686144"/>
              <a:gd name="connsiteX1" fmla="*/ 7555958 w 7555958"/>
              <a:gd name="connsiteY1" fmla="*/ 0 h 13686144"/>
              <a:gd name="connsiteX2" fmla="*/ 7555958 w 7555958"/>
              <a:gd name="connsiteY2" fmla="*/ 13686144 h 13686144"/>
              <a:gd name="connsiteX3" fmla="*/ 0 w 7555958"/>
              <a:gd name="connsiteY3" fmla="*/ 13686144 h 13686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5958" h="13686144">
                <a:moveTo>
                  <a:pt x="0" y="0"/>
                </a:moveTo>
                <a:lnTo>
                  <a:pt x="7555958" y="0"/>
                </a:lnTo>
                <a:lnTo>
                  <a:pt x="7555958" y="13686144"/>
                </a:lnTo>
                <a:lnTo>
                  <a:pt x="0" y="13686144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A72BF187-8D1A-47D0-8FF0-646D171F86C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470376" y="3133226"/>
            <a:ext cx="7446422" cy="7449548"/>
          </a:xfrm>
          <a:custGeom>
            <a:avLst/>
            <a:gdLst>
              <a:gd name="connsiteX0" fmla="*/ 3723211 w 7446422"/>
              <a:gd name="connsiteY0" fmla="*/ 0 h 7449548"/>
              <a:gd name="connsiteX1" fmla="*/ 5939522 w 7446422"/>
              <a:gd name="connsiteY1" fmla="*/ 917977 h 7449548"/>
              <a:gd name="connsiteX2" fmla="*/ 6528831 w 7446422"/>
              <a:gd name="connsiteY2" fmla="*/ 1507532 h 7449548"/>
              <a:gd name="connsiteX3" fmla="*/ 6528831 w 7446422"/>
              <a:gd name="connsiteY3" fmla="*/ 5942017 h 7449548"/>
              <a:gd name="connsiteX4" fmla="*/ 5939522 w 7446422"/>
              <a:gd name="connsiteY4" fmla="*/ 6531572 h 7449548"/>
              <a:gd name="connsiteX5" fmla="*/ 1506900 w 7446422"/>
              <a:gd name="connsiteY5" fmla="*/ 6531572 h 7449548"/>
              <a:gd name="connsiteX6" fmla="*/ 917591 w 7446422"/>
              <a:gd name="connsiteY6" fmla="*/ 5942017 h 7449548"/>
              <a:gd name="connsiteX7" fmla="*/ 917591 w 7446422"/>
              <a:gd name="connsiteY7" fmla="*/ 1507532 h 7449548"/>
              <a:gd name="connsiteX8" fmla="*/ 1506900 w 7446422"/>
              <a:gd name="connsiteY8" fmla="*/ 917977 h 7449548"/>
              <a:gd name="connsiteX9" fmla="*/ 3723211 w 7446422"/>
              <a:gd name="connsiteY9" fmla="*/ 0 h 7449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46422" h="7449548">
                <a:moveTo>
                  <a:pt x="3723211" y="0"/>
                </a:moveTo>
                <a:cubicBezTo>
                  <a:pt x="4525503" y="0"/>
                  <a:pt x="5327795" y="305992"/>
                  <a:pt x="5939522" y="917977"/>
                </a:cubicBezTo>
                <a:cubicBezTo>
                  <a:pt x="6528831" y="1507532"/>
                  <a:pt x="6528831" y="1507532"/>
                  <a:pt x="6528831" y="1507532"/>
                </a:cubicBezTo>
                <a:cubicBezTo>
                  <a:pt x="7752286" y="2731501"/>
                  <a:pt x="7752286" y="4718048"/>
                  <a:pt x="6528831" y="5942017"/>
                </a:cubicBezTo>
                <a:cubicBezTo>
                  <a:pt x="5939522" y="6531572"/>
                  <a:pt x="5939522" y="6531572"/>
                  <a:pt x="5939522" y="6531572"/>
                </a:cubicBezTo>
                <a:cubicBezTo>
                  <a:pt x="4716068" y="7755541"/>
                  <a:pt x="2730355" y="7755541"/>
                  <a:pt x="1506900" y="6531572"/>
                </a:cubicBezTo>
                <a:cubicBezTo>
                  <a:pt x="917591" y="5942017"/>
                  <a:pt x="917591" y="5942017"/>
                  <a:pt x="917591" y="5942017"/>
                </a:cubicBezTo>
                <a:cubicBezTo>
                  <a:pt x="-305864" y="4718048"/>
                  <a:pt x="-305864" y="2731501"/>
                  <a:pt x="917591" y="1507532"/>
                </a:cubicBezTo>
                <a:cubicBezTo>
                  <a:pt x="1506900" y="917977"/>
                  <a:pt x="1506900" y="917977"/>
                  <a:pt x="1506900" y="917977"/>
                </a:cubicBezTo>
                <a:cubicBezTo>
                  <a:pt x="2118628" y="305992"/>
                  <a:pt x="2920920" y="0"/>
                  <a:pt x="3723211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>
            <a:outerShdw blurRad="431800" dist="88900" dir="2700000" algn="tl" rotWithShape="0">
              <a:schemeClr val="accent2">
                <a:lumMod val="75000"/>
                <a:alpha val="40000"/>
              </a:scheme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799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81">
          <p15:clr>
            <a:srgbClr val="FBAE40"/>
          </p15:clr>
        </p15:guide>
        <p15:guide id="3" pos="985">
          <p15:clr>
            <a:srgbClr val="FBAE40"/>
          </p15:clr>
        </p15:guide>
        <p15:guide id="4" pos="14377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7649B2-2893-4336-9F6A-E261B8C7C7DB}"/>
              </a:ext>
            </a:extLst>
          </p:cNvPr>
          <p:cNvSpPr/>
          <p:nvPr userDrawn="1"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accent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32F397F7-DD9C-4592-9C0D-0951AFFDEA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63688" y="0"/>
            <a:ext cx="10629899" cy="13716000"/>
          </a:xfrm>
          <a:custGeom>
            <a:avLst/>
            <a:gdLst>
              <a:gd name="connsiteX0" fmla="*/ 0 w 7555958"/>
              <a:gd name="connsiteY0" fmla="*/ 0 h 13686144"/>
              <a:gd name="connsiteX1" fmla="*/ 7555958 w 7555958"/>
              <a:gd name="connsiteY1" fmla="*/ 0 h 13686144"/>
              <a:gd name="connsiteX2" fmla="*/ 7555958 w 7555958"/>
              <a:gd name="connsiteY2" fmla="*/ 13686144 h 13686144"/>
              <a:gd name="connsiteX3" fmla="*/ 0 w 7555958"/>
              <a:gd name="connsiteY3" fmla="*/ 13686144 h 13686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5958" h="13686144">
                <a:moveTo>
                  <a:pt x="0" y="0"/>
                </a:moveTo>
                <a:lnTo>
                  <a:pt x="7555958" y="0"/>
                </a:lnTo>
                <a:lnTo>
                  <a:pt x="7555958" y="13686144"/>
                </a:lnTo>
                <a:lnTo>
                  <a:pt x="0" y="13686144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A72BF187-8D1A-47D0-8FF0-646D171F86C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470376" y="3133226"/>
            <a:ext cx="7446422" cy="7449548"/>
          </a:xfrm>
          <a:custGeom>
            <a:avLst/>
            <a:gdLst>
              <a:gd name="connsiteX0" fmla="*/ 3723211 w 7446422"/>
              <a:gd name="connsiteY0" fmla="*/ 0 h 7449548"/>
              <a:gd name="connsiteX1" fmla="*/ 5939522 w 7446422"/>
              <a:gd name="connsiteY1" fmla="*/ 917977 h 7449548"/>
              <a:gd name="connsiteX2" fmla="*/ 6528831 w 7446422"/>
              <a:gd name="connsiteY2" fmla="*/ 1507532 h 7449548"/>
              <a:gd name="connsiteX3" fmla="*/ 6528831 w 7446422"/>
              <a:gd name="connsiteY3" fmla="*/ 5942017 h 7449548"/>
              <a:gd name="connsiteX4" fmla="*/ 5939522 w 7446422"/>
              <a:gd name="connsiteY4" fmla="*/ 6531572 h 7449548"/>
              <a:gd name="connsiteX5" fmla="*/ 1506900 w 7446422"/>
              <a:gd name="connsiteY5" fmla="*/ 6531572 h 7449548"/>
              <a:gd name="connsiteX6" fmla="*/ 917591 w 7446422"/>
              <a:gd name="connsiteY6" fmla="*/ 5942017 h 7449548"/>
              <a:gd name="connsiteX7" fmla="*/ 917591 w 7446422"/>
              <a:gd name="connsiteY7" fmla="*/ 1507532 h 7449548"/>
              <a:gd name="connsiteX8" fmla="*/ 1506900 w 7446422"/>
              <a:gd name="connsiteY8" fmla="*/ 917977 h 7449548"/>
              <a:gd name="connsiteX9" fmla="*/ 3723211 w 7446422"/>
              <a:gd name="connsiteY9" fmla="*/ 0 h 7449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46422" h="7449548">
                <a:moveTo>
                  <a:pt x="3723211" y="0"/>
                </a:moveTo>
                <a:cubicBezTo>
                  <a:pt x="4525503" y="0"/>
                  <a:pt x="5327795" y="305992"/>
                  <a:pt x="5939522" y="917977"/>
                </a:cubicBezTo>
                <a:cubicBezTo>
                  <a:pt x="6528831" y="1507532"/>
                  <a:pt x="6528831" y="1507532"/>
                  <a:pt x="6528831" y="1507532"/>
                </a:cubicBezTo>
                <a:cubicBezTo>
                  <a:pt x="7752286" y="2731501"/>
                  <a:pt x="7752286" y="4718048"/>
                  <a:pt x="6528831" y="5942017"/>
                </a:cubicBezTo>
                <a:cubicBezTo>
                  <a:pt x="5939522" y="6531572"/>
                  <a:pt x="5939522" y="6531572"/>
                  <a:pt x="5939522" y="6531572"/>
                </a:cubicBezTo>
                <a:cubicBezTo>
                  <a:pt x="4716068" y="7755541"/>
                  <a:pt x="2730355" y="7755541"/>
                  <a:pt x="1506900" y="6531572"/>
                </a:cubicBezTo>
                <a:cubicBezTo>
                  <a:pt x="917591" y="5942017"/>
                  <a:pt x="917591" y="5942017"/>
                  <a:pt x="917591" y="5942017"/>
                </a:cubicBezTo>
                <a:cubicBezTo>
                  <a:pt x="-305864" y="4718048"/>
                  <a:pt x="-305864" y="2731501"/>
                  <a:pt x="917591" y="1507532"/>
                </a:cubicBezTo>
                <a:cubicBezTo>
                  <a:pt x="1506900" y="917977"/>
                  <a:pt x="1506900" y="917977"/>
                  <a:pt x="1506900" y="917977"/>
                </a:cubicBezTo>
                <a:cubicBezTo>
                  <a:pt x="2118628" y="305992"/>
                  <a:pt x="2920920" y="0"/>
                  <a:pt x="3723211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>
            <a:outerShdw blurRad="431800" dist="88900" dir="2700000" algn="tl" rotWithShape="0">
              <a:schemeClr val="accent2">
                <a:lumMod val="75000"/>
                <a:alpha val="40000"/>
              </a:scheme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955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81">
          <p15:clr>
            <a:srgbClr val="FBAE40"/>
          </p15:clr>
        </p15:guide>
        <p15:guide id="3" pos="985">
          <p15:clr>
            <a:srgbClr val="FBAE40"/>
          </p15:clr>
        </p15:guide>
        <p15:guide id="4" pos="14377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7649B2-2893-4336-9F6A-E261B8C7C7DB}"/>
              </a:ext>
            </a:extLst>
          </p:cNvPr>
          <p:cNvSpPr/>
          <p:nvPr userDrawn="1"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accent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32F397F7-DD9C-4592-9C0D-0951AFFDEA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63688" y="1295400"/>
            <a:ext cx="21259800" cy="11049000"/>
          </a:xfrm>
          <a:custGeom>
            <a:avLst/>
            <a:gdLst>
              <a:gd name="connsiteX0" fmla="*/ 0 w 7555958"/>
              <a:gd name="connsiteY0" fmla="*/ 0 h 13686144"/>
              <a:gd name="connsiteX1" fmla="*/ 7555958 w 7555958"/>
              <a:gd name="connsiteY1" fmla="*/ 0 h 13686144"/>
              <a:gd name="connsiteX2" fmla="*/ 7555958 w 7555958"/>
              <a:gd name="connsiteY2" fmla="*/ 13686144 h 13686144"/>
              <a:gd name="connsiteX3" fmla="*/ 0 w 7555958"/>
              <a:gd name="connsiteY3" fmla="*/ 13686144 h 13686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5958" h="13686144">
                <a:moveTo>
                  <a:pt x="0" y="0"/>
                </a:moveTo>
                <a:lnTo>
                  <a:pt x="7555958" y="0"/>
                </a:lnTo>
                <a:lnTo>
                  <a:pt x="7555958" y="13686144"/>
                </a:lnTo>
                <a:lnTo>
                  <a:pt x="0" y="13686144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A72BF187-8D1A-47D0-8FF0-646D171F86C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470376" y="3133226"/>
            <a:ext cx="7446422" cy="7449548"/>
          </a:xfrm>
          <a:custGeom>
            <a:avLst/>
            <a:gdLst>
              <a:gd name="connsiteX0" fmla="*/ 3723211 w 7446422"/>
              <a:gd name="connsiteY0" fmla="*/ 0 h 7449548"/>
              <a:gd name="connsiteX1" fmla="*/ 5939522 w 7446422"/>
              <a:gd name="connsiteY1" fmla="*/ 917977 h 7449548"/>
              <a:gd name="connsiteX2" fmla="*/ 6528831 w 7446422"/>
              <a:gd name="connsiteY2" fmla="*/ 1507532 h 7449548"/>
              <a:gd name="connsiteX3" fmla="*/ 6528831 w 7446422"/>
              <a:gd name="connsiteY3" fmla="*/ 5942017 h 7449548"/>
              <a:gd name="connsiteX4" fmla="*/ 5939522 w 7446422"/>
              <a:gd name="connsiteY4" fmla="*/ 6531572 h 7449548"/>
              <a:gd name="connsiteX5" fmla="*/ 1506900 w 7446422"/>
              <a:gd name="connsiteY5" fmla="*/ 6531572 h 7449548"/>
              <a:gd name="connsiteX6" fmla="*/ 917591 w 7446422"/>
              <a:gd name="connsiteY6" fmla="*/ 5942017 h 7449548"/>
              <a:gd name="connsiteX7" fmla="*/ 917591 w 7446422"/>
              <a:gd name="connsiteY7" fmla="*/ 1507532 h 7449548"/>
              <a:gd name="connsiteX8" fmla="*/ 1506900 w 7446422"/>
              <a:gd name="connsiteY8" fmla="*/ 917977 h 7449548"/>
              <a:gd name="connsiteX9" fmla="*/ 3723211 w 7446422"/>
              <a:gd name="connsiteY9" fmla="*/ 0 h 7449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46422" h="7449548">
                <a:moveTo>
                  <a:pt x="3723211" y="0"/>
                </a:moveTo>
                <a:cubicBezTo>
                  <a:pt x="4525503" y="0"/>
                  <a:pt x="5327795" y="305992"/>
                  <a:pt x="5939522" y="917977"/>
                </a:cubicBezTo>
                <a:cubicBezTo>
                  <a:pt x="6528831" y="1507532"/>
                  <a:pt x="6528831" y="1507532"/>
                  <a:pt x="6528831" y="1507532"/>
                </a:cubicBezTo>
                <a:cubicBezTo>
                  <a:pt x="7752286" y="2731501"/>
                  <a:pt x="7752286" y="4718048"/>
                  <a:pt x="6528831" y="5942017"/>
                </a:cubicBezTo>
                <a:cubicBezTo>
                  <a:pt x="5939522" y="6531572"/>
                  <a:pt x="5939522" y="6531572"/>
                  <a:pt x="5939522" y="6531572"/>
                </a:cubicBezTo>
                <a:cubicBezTo>
                  <a:pt x="4716068" y="7755541"/>
                  <a:pt x="2730355" y="7755541"/>
                  <a:pt x="1506900" y="6531572"/>
                </a:cubicBezTo>
                <a:cubicBezTo>
                  <a:pt x="917591" y="5942017"/>
                  <a:pt x="917591" y="5942017"/>
                  <a:pt x="917591" y="5942017"/>
                </a:cubicBezTo>
                <a:cubicBezTo>
                  <a:pt x="-305864" y="4718048"/>
                  <a:pt x="-305864" y="2731501"/>
                  <a:pt x="917591" y="1507532"/>
                </a:cubicBezTo>
                <a:cubicBezTo>
                  <a:pt x="1506900" y="917977"/>
                  <a:pt x="1506900" y="917977"/>
                  <a:pt x="1506900" y="917977"/>
                </a:cubicBezTo>
                <a:cubicBezTo>
                  <a:pt x="2118628" y="305992"/>
                  <a:pt x="2920920" y="0"/>
                  <a:pt x="3723211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>
            <a:outerShdw blurRad="431800" dist="88900" dir="2700000" algn="tl" rotWithShape="0">
              <a:schemeClr val="accent2">
                <a:lumMod val="75000"/>
                <a:alpha val="40000"/>
              </a:scheme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071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81">
          <p15:clr>
            <a:srgbClr val="FBAE40"/>
          </p15:clr>
        </p15:guide>
        <p15:guide id="3" pos="985">
          <p15:clr>
            <a:srgbClr val="FBAE40"/>
          </p15:clr>
        </p15:guide>
        <p15:guide id="4" pos="14377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7649B2-2893-4336-9F6A-E261B8C7C7DB}"/>
              </a:ext>
            </a:extLst>
          </p:cNvPr>
          <p:cNvSpPr/>
          <p:nvPr userDrawn="1"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728625E-6B6D-4448-A9CE-A0E975CADDA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445857" y="3289470"/>
            <a:ext cx="4228179" cy="4229956"/>
          </a:xfrm>
          <a:custGeom>
            <a:avLst/>
            <a:gdLst>
              <a:gd name="connsiteX0" fmla="*/ 2114090 w 4228179"/>
              <a:gd name="connsiteY0" fmla="*/ 0 h 4229956"/>
              <a:gd name="connsiteX1" fmla="*/ 3372541 w 4228179"/>
              <a:gd name="connsiteY1" fmla="*/ 521240 h 4229956"/>
              <a:gd name="connsiteX2" fmla="*/ 3707159 w 4228179"/>
              <a:gd name="connsiteY2" fmla="*/ 855998 h 4229956"/>
              <a:gd name="connsiteX3" fmla="*/ 3707159 w 4228179"/>
              <a:gd name="connsiteY3" fmla="*/ 3373959 h 4229956"/>
              <a:gd name="connsiteX4" fmla="*/ 3372541 w 4228179"/>
              <a:gd name="connsiteY4" fmla="*/ 3708717 h 4229956"/>
              <a:gd name="connsiteX5" fmla="*/ 855638 w 4228179"/>
              <a:gd name="connsiteY5" fmla="*/ 3708717 h 4229956"/>
              <a:gd name="connsiteX6" fmla="*/ 521021 w 4228179"/>
              <a:gd name="connsiteY6" fmla="*/ 3373959 h 4229956"/>
              <a:gd name="connsiteX7" fmla="*/ 521021 w 4228179"/>
              <a:gd name="connsiteY7" fmla="*/ 855998 h 4229956"/>
              <a:gd name="connsiteX8" fmla="*/ 855638 w 4228179"/>
              <a:gd name="connsiteY8" fmla="*/ 521240 h 4229956"/>
              <a:gd name="connsiteX9" fmla="*/ 2114090 w 4228179"/>
              <a:gd name="connsiteY9" fmla="*/ 0 h 4229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179" h="4229956">
                <a:moveTo>
                  <a:pt x="2114090" y="0"/>
                </a:moveTo>
                <a:cubicBezTo>
                  <a:pt x="2569642" y="1"/>
                  <a:pt x="3025194" y="173747"/>
                  <a:pt x="3372541" y="521240"/>
                </a:cubicBezTo>
                <a:cubicBezTo>
                  <a:pt x="3707159" y="855998"/>
                  <a:pt x="3707159" y="855998"/>
                  <a:pt x="3707159" y="855998"/>
                </a:cubicBezTo>
                <a:cubicBezTo>
                  <a:pt x="4401853" y="1550985"/>
                  <a:pt x="4401853" y="2678973"/>
                  <a:pt x="3707159" y="3373959"/>
                </a:cubicBezTo>
                <a:cubicBezTo>
                  <a:pt x="3372541" y="3708717"/>
                  <a:pt x="3372541" y="3708717"/>
                  <a:pt x="3372541" y="3708717"/>
                </a:cubicBezTo>
                <a:cubicBezTo>
                  <a:pt x="2677847" y="4403703"/>
                  <a:pt x="1550332" y="4403703"/>
                  <a:pt x="855638" y="3708717"/>
                </a:cubicBezTo>
                <a:cubicBezTo>
                  <a:pt x="521021" y="3373959"/>
                  <a:pt x="521021" y="3373959"/>
                  <a:pt x="521021" y="3373959"/>
                </a:cubicBezTo>
                <a:cubicBezTo>
                  <a:pt x="-173674" y="2678973"/>
                  <a:pt x="-173674" y="1550985"/>
                  <a:pt x="521021" y="855998"/>
                </a:cubicBezTo>
                <a:cubicBezTo>
                  <a:pt x="855638" y="521240"/>
                  <a:pt x="855638" y="521240"/>
                  <a:pt x="855638" y="521240"/>
                </a:cubicBezTo>
                <a:cubicBezTo>
                  <a:pt x="1202985" y="173747"/>
                  <a:pt x="1658537" y="1"/>
                  <a:pt x="2114090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>
            <a:outerShdw blurRad="431800" dist="88900" dir="2700000" algn="tl" rotWithShape="0">
              <a:schemeClr val="accent2">
                <a:lumMod val="75000"/>
                <a:alpha val="40000"/>
              </a:scheme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A881A622-5ED1-414C-9662-B95DD44606C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096161" y="3289470"/>
            <a:ext cx="4228179" cy="4229956"/>
          </a:xfrm>
          <a:custGeom>
            <a:avLst/>
            <a:gdLst>
              <a:gd name="connsiteX0" fmla="*/ 2114090 w 4228179"/>
              <a:gd name="connsiteY0" fmla="*/ 0 h 4229956"/>
              <a:gd name="connsiteX1" fmla="*/ 3372541 w 4228179"/>
              <a:gd name="connsiteY1" fmla="*/ 521240 h 4229956"/>
              <a:gd name="connsiteX2" fmla="*/ 3707159 w 4228179"/>
              <a:gd name="connsiteY2" fmla="*/ 855998 h 4229956"/>
              <a:gd name="connsiteX3" fmla="*/ 3707159 w 4228179"/>
              <a:gd name="connsiteY3" fmla="*/ 3373959 h 4229956"/>
              <a:gd name="connsiteX4" fmla="*/ 3372541 w 4228179"/>
              <a:gd name="connsiteY4" fmla="*/ 3708717 h 4229956"/>
              <a:gd name="connsiteX5" fmla="*/ 855638 w 4228179"/>
              <a:gd name="connsiteY5" fmla="*/ 3708717 h 4229956"/>
              <a:gd name="connsiteX6" fmla="*/ 521021 w 4228179"/>
              <a:gd name="connsiteY6" fmla="*/ 3373959 h 4229956"/>
              <a:gd name="connsiteX7" fmla="*/ 521021 w 4228179"/>
              <a:gd name="connsiteY7" fmla="*/ 855998 h 4229956"/>
              <a:gd name="connsiteX8" fmla="*/ 855638 w 4228179"/>
              <a:gd name="connsiteY8" fmla="*/ 521240 h 4229956"/>
              <a:gd name="connsiteX9" fmla="*/ 2114090 w 4228179"/>
              <a:gd name="connsiteY9" fmla="*/ 0 h 4229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179" h="4229956">
                <a:moveTo>
                  <a:pt x="2114090" y="0"/>
                </a:moveTo>
                <a:cubicBezTo>
                  <a:pt x="2569642" y="1"/>
                  <a:pt x="3025194" y="173747"/>
                  <a:pt x="3372541" y="521240"/>
                </a:cubicBezTo>
                <a:cubicBezTo>
                  <a:pt x="3707159" y="855998"/>
                  <a:pt x="3707159" y="855998"/>
                  <a:pt x="3707159" y="855998"/>
                </a:cubicBezTo>
                <a:cubicBezTo>
                  <a:pt x="4401853" y="1550985"/>
                  <a:pt x="4401853" y="2678973"/>
                  <a:pt x="3707159" y="3373959"/>
                </a:cubicBezTo>
                <a:cubicBezTo>
                  <a:pt x="3372541" y="3708717"/>
                  <a:pt x="3372541" y="3708717"/>
                  <a:pt x="3372541" y="3708717"/>
                </a:cubicBezTo>
                <a:cubicBezTo>
                  <a:pt x="2677847" y="4403703"/>
                  <a:pt x="1550332" y="4403703"/>
                  <a:pt x="855638" y="3708717"/>
                </a:cubicBezTo>
                <a:cubicBezTo>
                  <a:pt x="521021" y="3373959"/>
                  <a:pt x="521021" y="3373959"/>
                  <a:pt x="521021" y="3373959"/>
                </a:cubicBezTo>
                <a:cubicBezTo>
                  <a:pt x="-173674" y="2678973"/>
                  <a:pt x="-173674" y="1550985"/>
                  <a:pt x="521021" y="855998"/>
                </a:cubicBezTo>
                <a:cubicBezTo>
                  <a:pt x="855638" y="521240"/>
                  <a:pt x="855638" y="521240"/>
                  <a:pt x="855638" y="521240"/>
                </a:cubicBezTo>
                <a:cubicBezTo>
                  <a:pt x="1202985" y="173747"/>
                  <a:pt x="1658537" y="1"/>
                  <a:pt x="2114090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>
            <a:outerShdw blurRad="431800" dist="88900" dir="2700000" algn="tl" rotWithShape="0">
              <a:schemeClr val="accent2">
                <a:lumMod val="75000"/>
                <a:alpha val="40000"/>
              </a:scheme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B18B9413-65B0-4ACE-9084-2052012466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6822982" y="3289470"/>
            <a:ext cx="4228180" cy="4229956"/>
          </a:xfrm>
          <a:custGeom>
            <a:avLst/>
            <a:gdLst>
              <a:gd name="connsiteX0" fmla="*/ 2114090 w 4228180"/>
              <a:gd name="connsiteY0" fmla="*/ 0 h 4229956"/>
              <a:gd name="connsiteX1" fmla="*/ 3372542 w 4228180"/>
              <a:gd name="connsiteY1" fmla="*/ 521240 h 4229956"/>
              <a:gd name="connsiteX2" fmla="*/ 3707158 w 4228180"/>
              <a:gd name="connsiteY2" fmla="*/ 855998 h 4229956"/>
              <a:gd name="connsiteX3" fmla="*/ 3707158 w 4228180"/>
              <a:gd name="connsiteY3" fmla="*/ 3373959 h 4229956"/>
              <a:gd name="connsiteX4" fmla="*/ 3372542 w 4228180"/>
              <a:gd name="connsiteY4" fmla="*/ 3708717 h 4229956"/>
              <a:gd name="connsiteX5" fmla="*/ 855638 w 4228180"/>
              <a:gd name="connsiteY5" fmla="*/ 3708717 h 4229956"/>
              <a:gd name="connsiteX6" fmla="*/ 521020 w 4228180"/>
              <a:gd name="connsiteY6" fmla="*/ 3373959 h 4229956"/>
              <a:gd name="connsiteX7" fmla="*/ 521020 w 4228180"/>
              <a:gd name="connsiteY7" fmla="*/ 855998 h 4229956"/>
              <a:gd name="connsiteX8" fmla="*/ 855638 w 4228180"/>
              <a:gd name="connsiteY8" fmla="*/ 521240 h 4229956"/>
              <a:gd name="connsiteX9" fmla="*/ 2114090 w 4228180"/>
              <a:gd name="connsiteY9" fmla="*/ 0 h 4229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180" h="4229956">
                <a:moveTo>
                  <a:pt x="2114090" y="0"/>
                </a:moveTo>
                <a:cubicBezTo>
                  <a:pt x="2569642" y="1"/>
                  <a:pt x="3025194" y="173747"/>
                  <a:pt x="3372542" y="521240"/>
                </a:cubicBezTo>
                <a:cubicBezTo>
                  <a:pt x="3707158" y="855998"/>
                  <a:pt x="3707158" y="855998"/>
                  <a:pt x="3707158" y="855998"/>
                </a:cubicBezTo>
                <a:cubicBezTo>
                  <a:pt x="4401854" y="1550985"/>
                  <a:pt x="4401854" y="2678973"/>
                  <a:pt x="3707158" y="3373959"/>
                </a:cubicBezTo>
                <a:cubicBezTo>
                  <a:pt x="3372542" y="3708717"/>
                  <a:pt x="3372542" y="3708717"/>
                  <a:pt x="3372542" y="3708717"/>
                </a:cubicBezTo>
                <a:cubicBezTo>
                  <a:pt x="2677846" y="4403703"/>
                  <a:pt x="1550332" y="4403703"/>
                  <a:pt x="855638" y="3708717"/>
                </a:cubicBezTo>
                <a:cubicBezTo>
                  <a:pt x="521020" y="3373959"/>
                  <a:pt x="521020" y="3373959"/>
                  <a:pt x="521020" y="3373959"/>
                </a:cubicBezTo>
                <a:cubicBezTo>
                  <a:pt x="-173674" y="2678973"/>
                  <a:pt x="-173674" y="1550985"/>
                  <a:pt x="521020" y="855998"/>
                </a:cubicBezTo>
                <a:cubicBezTo>
                  <a:pt x="855638" y="521240"/>
                  <a:pt x="855638" y="521240"/>
                  <a:pt x="855638" y="521240"/>
                </a:cubicBezTo>
                <a:cubicBezTo>
                  <a:pt x="1202986" y="173747"/>
                  <a:pt x="1658538" y="1"/>
                  <a:pt x="2114090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>
            <a:outerShdw blurRad="431800" dist="88900" dir="2700000" algn="tl" rotWithShape="0">
              <a:schemeClr val="accent2">
                <a:lumMod val="75000"/>
                <a:alpha val="40000"/>
              </a:scheme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6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81">
          <p15:clr>
            <a:srgbClr val="FBAE40"/>
          </p15:clr>
        </p15:guide>
        <p15:guide id="3" pos="985">
          <p15:clr>
            <a:srgbClr val="FBAE40"/>
          </p15:clr>
        </p15:guide>
        <p15:guide id="4" pos="14377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7F699BD0-E3CD-4B7D-9308-5545CC5626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" y="0"/>
            <a:ext cx="24387177" cy="13716000"/>
          </a:xfrm>
          <a:custGeom>
            <a:avLst/>
            <a:gdLst>
              <a:gd name="connsiteX0" fmla="*/ 0 w 4593771"/>
              <a:gd name="connsiteY0" fmla="*/ 0 h 4085303"/>
              <a:gd name="connsiteX1" fmla="*/ 4593771 w 4593771"/>
              <a:gd name="connsiteY1" fmla="*/ 0 h 4085303"/>
              <a:gd name="connsiteX2" fmla="*/ 4593771 w 4593771"/>
              <a:gd name="connsiteY2" fmla="*/ 4085303 h 4085303"/>
              <a:gd name="connsiteX3" fmla="*/ 0 w 4593771"/>
              <a:gd name="connsiteY3" fmla="*/ 4085303 h 4085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93771" h="4085303">
                <a:moveTo>
                  <a:pt x="0" y="0"/>
                </a:moveTo>
                <a:lnTo>
                  <a:pt x="4593771" y="0"/>
                </a:lnTo>
                <a:lnTo>
                  <a:pt x="4593771" y="4085303"/>
                </a:lnTo>
                <a:lnTo>
                  <a:pt x="0" y="408530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590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200" fill="hold"/>
                                        <p:tgtEl>
                                          <p:spTgt spid="28"/>
                                        </p:tgtEl>
                                      </p:cBhvr>
                                      <p:by x="14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3F2F8012-EE85-4E61-B325-F04045D1F0A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62800" y="1295400"/>
            <a:ext cx="15889288" cy="11010900"/>
          </a:xfrm>
          <a:custGeom>
            <a:avLst/>
            <a:gdLst>
              <a:gd name="connsiteX0" fmla="*/ 0 w 15889288"/>
              <a:gd name="connsiteY0" fmla="*/ 0 h 11010900"/>
              <a:gd name="connsiteX1" fmla="*/ 15889288 w 15889288"/>
              <a:gd name="connsiteY1" fmla="*/ 0 h 11010900"/>
              <a:gd name="connsiteX2" fmla="*/ 15889288 w 15889288"/>
              <a:gd name="connsiteY2" fmla="*/ 11010900 h 11010900"/>
              <a:gd name="connsiteX3" fmla="*/ 0 w 15889288"/>
              <a:gd name="connsiteY3" fmla="*/ 11010900 h 1101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89288" h="11010900">
                <a:moveTo>
                  <a:pt x="0" y="0"/>
                </a:moveTo>
                <a:lnTo>
                  <a:pt x="15889288" y="0"/>
                </a:lnTo>
                <a:lnTo>
                  <a:pt x="15889288" y="11010900"/>
                </a:lnTo>
                <a:lnTo>
                  <a:pt x="0" y="110109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FCCFAD53-D99C-4483-BBC4-1C6952C442A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162800" y="14024763"/>
            <a:ext cx="15889288" cy="11010900"/>
          </a:xfrm>
          <a:custGeom>
            <a:avLst/>
            <a:gdLst>
              <a:gd name="connsiteX0" fmla="*/ 0 w 15889288"/>
              <a:gd name="connsiteY0" fmla="*/ 0 h 11010900"/>
              <a:gd name="connsiteX1" fmla="*/ 15889288 w 15889288"/>
              <a:gd name="connsiteY1" fmla="*/ 0 h 11010900"/>
              <a:gd name="connsiteX2" fmla="*/ 15889288 w 15889288"/>
              <a:gd name="connsiteY2" fmla="*/ 11010900 h 11010900"/>
              <a:gd name="connsiteX3" fmla="*/ 0 w 15889288"/>
              <a:gd name="connsiteY3" fmla="*/ 11010900 h 1101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89288" h="11010900">
                <a:moveTo>
                  <a:pt x="0" y="0"/>
                </a:moveTo>
                <a:lnTo>
                  <a:pt x="15889288" y="0"/>
                </a:lnTo>
                <a:lnTo>
                  <a:pt x="15889288" y="11010900"/>
                </a:lnTo>
                <a:lnTo>
                  <a:pt x="0" y="110109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2B27640E-DC5B-4F3D-B3BD-3BD42A3AC63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62800" y="-11576304"/>
            <a:ext cx="15889288" cy="11010900"/>
          </a:xfrm>
          <a:custGeom>
            <a:avLst/>
            <a:gdLst>
              <a:gd name="connsiteX0" fmla="*/ 0 w 15889288"/>
              <a:gd name="connsiteY0" fmla="*/ 0 h 11010900"/>
              <a:gd name="connsiteX1" fmla="*/ 15889288 w 15889288"/>
              <a:gd name="connsiteY1" fmla="*/ 0 h 11010900"/>
              <a:gd name="connsiteX2" fmla="*/ 15889288 w 15889288"/>
              <a:gd name="connsiteY2" fmla="*/ 11010900 h 11010900"/>
              <a:gd name="connsiteX3" fmla="*/ 0 w 15889288"/>
              <a:gd name="connsiteY3" fmla="*/ 11010900 h 1101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89288" h="11010900">
                <a:moveTo>
                  <a:pt x="0" y="0"/>
                </a:moveTo>
                <a:lnTo>
                  <a:pt x="15889288" y="0"/>
                </a:lnTo>
                <a:lnTo>
                  <a:pt x="15889288" y="11010900"/>
                </a:lnTo>
                <a:lnTo>
                  <a:pt x="0" y="110109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9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5.92371E-7 -3.33333E-6 L -5.92371E-7 -0.92233 " pathEditMode="relative" rAng="0" ptsTypes="AA">
                                      <p:cBhvr>
                                        <p:cTn id="6" dur="23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61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92371E-7 -2.59259E-6 L -5.92371E-7 -0.92801 " pathEditMode="relative" rAng="0" ptsTypes="AA">
                                      <p:cBhvr>
                                        <p:cTn id="8" dur="2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6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accel="47619" decel="47619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1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1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0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92371E-7 2.59259E-6 L -5.92371E-7 0.93819 " pathEditMode="relative" rAng="0" ptsTypes="AA">
                                      <p:cBhvr>
                                        <p:cTn id="16" dur="24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6" grpId="0" animBg="1"/>
      <p:bldP spid="36" grpId="1" animBg="1"/>
      <p:bldP spid="37" grpId="0" animBg="1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B984625-FC00-409A-89CA-74509D2E04E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99673" y="6991954"/>
            <a:ext cx="5190519" cy="5190519"/>
          </a:xfrm>
          <a:custGeom>
            <a:avLst/>
            <a:gdLst>
              <a:gd name="connsiteX0" fmla="*/ 0 w 5190519"/>
              <a:gd name="connsiteY0" fmla="*/ 0 h 5190519"/>
              <a:gd name="connsiteX1" fmla="*/ 5190519 w 5190519"/>
              <a:gd name="connsiteY1" fmla="*/ 0 h 5190519"/>
              <a:gd name="connsiteX2" fmla="*/ 5190519 w 5190519"/>
              <a:gd name="connsiteY2" fmla="*/ 5190519 h 5190519"/>
              <a:gd name="connsiteX3" fmla="*/ 0 w 5190519"/>
              <a:gd name="connsiteY3" fmla="*/ 5190519 h 5190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90519" h="5190519">
                <a:moveTo>
                  <a:pt x="0" y="0"/>
                </a:moveTo>
                <a:lnTo>
                  <a:pt x="5190519" y="0"/>
                </a:lnTo>
                <a:lnTo>
                  <a:pt x="5190519" y="5190519"/>
                </a:lnTo>
                <a:lnTo>
                  <a:pt x="0" y="5190519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8A64EF6-6AAD-4A8E-A2BA-D31872C0F16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599673" y="1552575"/>
            <a:ext cx="5190519" cy="5190519"/>
          </a:xfrm>
          <a:custGeom>
            <a:avLst/>
            <a:gdLst>
              <a:gd name="connsiteX0" fmla="*/ 0 w 5190519"/>
              <a:gd name="connsiteY0" fmla="*/ 0 h 5190519"/>
              <a:gd name="connsiteX1" fmla="*/ 5190519 w 5190519"/>
              <a:gd name="connsiteY1" fmla="*/ 0 h 5190519"/>
              <a:gd name="connsiteX2" fmla="*/ 5190519 w 5190519"/>
              <a:gd name="connsiteY2" fmla="*/ 5190519 h 5190519"/>
              <a:gd name="connsiteX3" fmla="*/ 0 w 5190519"/>
              <a:gd name="connsiteY3" fmla="*/ 5190519 h 5190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90519" h="5190519">
                <a:moveTo>
                  <a:pt x="0" y="0"/>
                </a:moveTo>
                <a:lnTo>
                  <a:pt x="5190519" y="0"/>
                </a:lnTo>
                <a:lnTo>
                  <a:pt x="5190519" y="5190519"/>
                </a:lnTo>
                <a:lnTo>
                  <a:pt x="0" y="5190519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B58EF59-6144-4377-881E-7F3DA3CB935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442445" y="1552575"/>
            <a:ext cx="10345056" cy="10610851"/>
          </a:xfrm>
          <a:custGeom>
            <a:avLst/>
            <a:gdLst>
              <a:gd name="connsiteX0" fmla="*/ 0 w 10345056"/>
              <a:gd name="connsiteY0" fmla="*/ 0 h 10610851"/>
              <a:gd name="connsiteX1" fmla="*/ 10345056 w 10345056"/>
              <a:gd name="connsiteY1" fmla="*/ 0 h 10610851"/>
              <a:gd name="connsiteX2" fmla="*/ 10345056 w 10345056"/>
              <a:gd name="connsiteY2" fmla="*/ 10610851 h 10610851"/>
              <a:gd name="connsiteX3" fmla="*/ 0 w 10345056"/>
              <a:gd name="connsiteY3" fmla="*/ 10610851 h 10610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45056" h="10610851">
                <a:moveTo>
                  <a:pt x="0" y="0"/>
                </a:moveTo>
                <a:lnTo>
                  <a:pt x="10345056" y="0"/>
                </a:lnTo>
                <a:lnTo>
                  <a:pt x="10345056" y="10610851"/>
                </a:lnTo>
                <a:lnTo>
                  <a:pt x="0" y="10610851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3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8" grpId="0" animBg="1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8A1CA22-A2E7-46D9-8A5B-5A4B32A3659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63687" y="1295399"/>
            <a:ext cx="5314950" cy="11049000"/>
          </a:xfrm>
          <a:custGeom>
            <a:avLst/>
            <a:gdLst>
              <a:gd name="connsiteX0" fmla="*/ 0 w 5314950"/>
              <a:gd name="connsiteY0" fmla="*/ 0 h 11049000"/>
              <a:gd name="connsiteX1" fmla="*/ 5314950 w 5314950"/>
              <a:gd name="connsiteY1" fmla="*/ 0 h 11049000"/>
              <a:gd name="connsiteX2" fmla="*/ 5314950 w 5314950"/>
              <a:gd name="connsiteY2" fmla="*/ 11049000 h 11049000"/>
              <a:gd name="connsiteX3" fmla="*/ 0 w 5314950"/>
              <a:gd name="connsiteY3" fmla="*/ 11049000 h 1104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14950" h="11049000">
                <a:moveTo>
                  <a:pt x="0" y="0"/>
                </a:moveTo>
                <a:lnTo>
                  <a:pt x="5314950" y="0"/>
                </a:lnTo>
                <a:lnTo>
                  <a:pt x="5314950" y="11049000"/>
                </a:lnTo>
                <a:lnTo>
                  <a:pt x="0" y="110490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662144D-BFFA-4B4C-BD9A-DDB9AD2576C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878637" y="1295399"/>
            <a:ext cx="5314950" cy="11049000"/>
          </a:xfrm>
          <a:custGeom>
            <a:avLst/>
            <a:gdLst>
              <a:gd name="connsiteX0" fmla="*/ 0 w 5314950"/>
              <a:gd name="connsiteY0" fmla="*/ 0 h 11049000"/>
              <a:gd name="connsiteX1" fmla="*/ 5314950 w 5314950"/>
              <a:gd name="connsiteY1" fmla="*/ 0 h 11049000"/>
              <a:gd name="connsiteX2" fmla="*/ 5314950 w 5314950"/>
              <a:gd name="connsiteY2" fmla="*/ 11049000 h 11049000"/>
              <a:gd name="connsiteX3" fmla="*/ 0 w 5314950"/>
              <a:gd name="connsiteY3" fmla="*/ 11049000 h 1104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14950" h="11049000">
                <a:moveTo>
                  <a:pt x="0" y="0"/>
                </a:moveTo>
                <a:lnTo>
                  <a:pt x="5314950" y="0"/>
                </a:lnTo>
                <a:lnTo>
                  <a:pt x="5314950" y="11049000"/>
                </a:lnTo>
                <a:lnTo>
                  <a:pt x="0" y="110490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E8DCF79-7C12-4EE4-B377-E5D1CE36316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193587" y="1295399"/>
            <a:ext cx="5314950" cy="11049000"/>
          </a:xfrm>
          <a:custGeom>
            <a:avLst/>
            <a:gdLst>
              <a:gd name="connsiteX0" fmla="*/ 0 w 5314950"/>
              <a:gd name="connsiteY0" fmla="*/ 0 h 11049000"/>
              <a:gd name="connsiteX1" fmla="*/ 5314950 w 5314950"/>
              <a:gd name="connsiteY1" fmla="*/ 0 h 11049000"/>
              <a:gd name="connsiteX2" fmla="*/ 5314950 w 5314950"/>
              <a:gd name="connsiteY2" fmla="*/ 11049000 h 11049000"/>
              <a:gd name="connsiteX3" fmla="*/ 0 w 5314950"/>
              <a:gd name="connsiteY3" fmla="*/ 11049000 h 1104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14950" h="11049000">
                <a:moveTo>
                  <a:pt x="0" y="0"/>
                </a:moveTo>
                <a:lnTo>
                  <a:pt x="5314950" y="0"/>
                </a:lnTo>
                <a:lnTo>
                  <a:pt x="5314950" y="11049000"/>
                </a:lnTo>
                <a:lnTo>
                  <a:pt x="0" y="110490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C0BA5F7F-E14B-4487-8788-8F182B3309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7508537" y="1295399"/>
            <a:ext cx="5314950" cy="11049000"/>
          </a:xfrm>
          <a:custGeom>
            <a:avLst/>
            <a:gdLst>
              <a:gd name="connsiteX0" fmla="*/ 0 w 5314950"/>
              <a:gd name="connsiteY0" fmla="*/ 0 h 11049000"/>
              <a:gd name="connsiteX1" fmla="*/ 5314950 w 5314950"/>
              <a:gd name="connsiteY1" fmla="*/ 0 h 11049000"/>
              <a:gd name="connsiteX2" fmla="*/ 5314950 w 5314950"/>
              <a:gd name="connsiteY2" fmla="*/ 11049000 h 11049000"/>
              <a:gd name="connsiteX3" fmla="*/ 0 w 5314950"/>
              <a:gd name="connsiteY3" fmla="*/ 11049000 h 1104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14950" h="11049000">
                <a:moveTo>
                  <a:pt x="0" y="0"/>
                </a:moveTo>
                <a:lnTo>
                  <a:pt x="5314950" y="0"/>
                </a:lnTo>
                <a:lnTo>
                  <a:pt x="5314950" y="11049000"/>
                </a:lnTo>
                <a:lnTo>
                  <a:pt x="0" y="110490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8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7649B2-2893-4336-9F6A-E261B8C7C7DB}"/>
              </a:ext>
            </a:extLst>
          </p:cNvPr>
          <p:cNvSpPr/>
          <p:nvPr userDrawn="1"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accent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B65CD39-C441-4C4E-B863-AA8AF4602A4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3480331" y="2832942"/>
            <a:ext cx="8046736" cy="8050114"/>
          </a:xfrm>
          <a:custGeom>
            <a:avLst/>
            <a:gdLst>
              <a:gd name="connsiteX0" fmla="*/ 4023368 w 8046736"/>
              <a:gd name="connsiteY0" fmla="*/ 0 h 8050114"/>
              <a:gd name="connsiteX1" fmla="*/ 6418354 w 8046736"/>
              <a:gd name="connsiteY1" fmla="*/ 991982 h 8050114"/>
              <a:gd name="connsiteX2" fmla="*/ 7055170 w 8046736"/>
              <a:gd name="connsiteY2" fmla="*/ 1629066 h 8050114"/>
              <a:gd name="connsiteX3" fmla="*/ 7055170 w 8046736"/>
              <a:gd name="connsiteY3" fmla="*/ 6421048 h 8050114"/>
              <a:gd name="connsiteX4" fmla="*/ 6418354 w 8046736"/>
              <a:gd name="connsiteY4" fmla="*/ 7058133 h 8050114"/>
              <a:gd name="connsiteX5" fmla="*/ 1628382 w 8046736"/>
              <a:gd name="connsiteY5" fmla="*/ 7058133 h 8050114"/>
              <a:gd name="connsiteX6" fmla="*/ 991565 w 8046736"/>
              <a:gd name="connsiteY6" fmla="*/ 6421048 h 8050114"/>
              <a:gd name="connsiteX7" fmla="*/ 991565 w 8046736"/>
              <a:gd name="connsiteY7" fmla="*/ 1629066 h 8050114"/>
              <a:gd name="connsiteX8" fmla="*/ 1628382 w 8046736"/>
              <a:gd name="connsiteY8" fmla="*/ 991982 h 8050114"/>
              <a:gd name="connsiteX9" fmla="*/ 4023368 w 8046736"/>
              <a:gd name="connsiteY9" fmla="*/ 0 h 805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46736" h="8050114">
                <a:moveTo>
                  <a:pt x="4023368" y="0"/>
                </a:moveTo>
                <a:cubicBezTo>
                  <a:pt x="4890340" y="0"/>
                  <a:pt x="5757310" y="330660"/>
                  <a:pt x="6418354" y="991982"/>
                </a:cubicBezTo>
                <a:cubicBezTo>
                  <a:pt x="7055170" y="1629066"/>
                  <a:pt x="7055170" y="1629066"/>
                  <a:pt x="7055170" y="1629066"/>
                </a:cubicBezTo>
                <a:cubicBezTo>
                  <a:pt x="8377258" y="2951708"/>
                  <a:pt x="8377258" y="5098406"/>
                  <a:pt x="7055170" y="6421048"/>
                </a:cubicBezTo>
                <a:cubicBezTo>
                  <a:pt x="6418354" y="7058133"/>
                  <a:pt x="6418354" y="7058133"/>
                  <a:pt x="6418354" y="7058133"/>
                </a:cubicBezTo>
                <a:cubicBezTo>
                  <a:pt x="5096266" y="8380775"/>
                  <a:pt x="2950470" y="8380775"/>
                  <a:pt x="1628382" y="7058133"/>
                </a:cubicBezTo>
                <a:cubicBezTo>
                  <a:pt x="991565" y="6421048"/>
                  <a:pt x="991565" y="6421048"/>
                  <a:pt x="991565" y="6421048"/>
                </a:cubicBezTo>
                <a:cubicBezTo>
                  <a:pt x="-330522" y="5098406"/>
                  <a:pt x="-330522" y="2951708"/>
                  <a:pt x="991565" y="1629066"/>
                </a:cubicBezTo>
                <a:cubicBezTo>
                  <a:pt x="1628382" y="991982"/>
                  <a:pt x="1628382" y="991982"/>
                  <a:pt x="1628382" y="991982"/>
                </a:cubicBezTo>
                <a:cubicBezTo>
                  <a:pt x="2289426" y="330660"/>
                  <a:pt x="3156397" y="0"/>
                  <a:pt x="4023368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09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81">
          <p15:clr>
            <a:srgbClr val="FBAE40"/>
          </p15:clr>
        </p15:guide>
        <p15:guide id="3" pos="985">
          <p15:clr>
            <a:srgbClr val="FBAE40"/>
          </p15:clr>
        </p15:guide>
        <p15:guide id="4" pos="14377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484B905-8BF0-4A76-9E10-57BE3387F891}"/>
              </a:ext>
            </a:extLst>
          </p:cNvPr>
          <p:cNvSpPr/>
          <p:nvPr userDrawn="1"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accent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90A452D-DFE3-48E8-956D-B964AE99D0C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173285" y="2114549"/>
            <a:ext cx="9410700" cy="9410700"/>
          </a:xfrm>
          <a:custGeom>
            <a:avLst/>
            <a:gdLst>
              <a:gd name="connsiteX0" fmla="*/ 0 w 9410700"/>
              <a:gd name="connsiteY0" fmla="*/ 0 h 9410700"/>
              <a:gd name="connsiteX1" fmla="*/ 9410700 w 9410700"/>
              <a:gd name="connsiteY1" fmla="*/ 0 h 9410700"/>
              <a:gd name="connsiteX2" fmla="*/ 9410700 w 9410700"/>
              <a:gd name="connsiteY2" fmla="*/ 9410700 h 9410700"/>
              <a:gd name="connsiteX3" fmla="*/ 0 w 9410700"/>
              <a:gd name="connsiteY3" fmla="*/ 9410700 h 941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10700" h="9410700">
                <a:moveTo>
                  <a:pt x="0" y="0"/>
                </a:moveTo>
                <a:lnTo>
                  <a:pt x="9410700" y="0"/>
                </a:lnTo>
                <a:lnTo>
                  <a:pt x="9410700" y="9410700"/>
                </a:lnTo>
                <a:lnTo>
                  <a:pt x="0" y="94107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1D63369-5C3A-4822-ACB3-46071185D78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803185" y="2114549"/>
            <a:ext cx="9410699" cy="9410700"/>
          </a:xfrm>
          <a:custGeom>
            <a:avLst/>
            <a:gdLst>
              <a:gd name="connsiteX0" fmla="*/ 0 w 9410699"/>
              <a:gd name="connsiteY0" fmla="*/ 0 h 9410700"/>
              <a:gd name="connsiteX1" fmla="*/ 9410699 w 9410699"/>
              <a:gd name="connsiteY1" fmla="*/ 0 h 9410700"/>
              <a:gd name="connsiteX2" fmla="*/ 9410699 w 9410699"/>
              <a:gd name="connsiteY2" fmla="*/ 9410700 h 9410700"/>
              <a:gd name="connsiteX3" fmla="*/ 0 w 9410699"/>
              <a:gd name="connsiteY3" fmla="*/ 9410700 h 941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10699" h="9410700">
                <a:moveTo>
                  <a:pt x="0" y="0"/>
                </a:moveTo>
                <a:lnTo>
                  <a:pt x="9410699" y="0"/>
                </a:lnTo>
                <a:lnTo>
                  <a:pt x="9410699" y="9410700"/>
                </a:lnTo>
                <a:lnTo>
                  <a:pt x="0" y="94107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72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72C1527C-1238-4997-83A0-B93C0C1A11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03068" y="1552575"/>
            <a:ext cx="5190519" cy="5190519"/>
          </a:xfrm>
          <a:custGeom>
            <a:avLst/>
            <a:gdLst>
              <a:gd name="connsiteX0" fmla="*/ 0 w 5190519"/>
              <a:gd name="connsiteY0" fmla="*/ 0 h 5190519"/>
              <a:gd name="connsiteX1" fmla="*/ 5190519 w 5190519"/>
              <a:gd name="connsiteY1" fmla="*/ 0 h 5190519"/>
              <a:gd name="connsiteX2" fmla="*/ 5190519 w 5190519"/>
              <a:gd name="connsiteY2" fmla="*/ 5190519 h 5190519"/>
              <a:gd name="connsiteX3" fmla="*/ 0 w 5190519"/>
              <a:gd name="connsiteY3" fmla="*/ 5190519 h 5190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90519" h="5190519">
                <a:moveTo>
                  <a:pt x="0" y="0"/>
                </a:moveTo>
                <a:lnTo>
                  <a:pt x="5190519" y="0"/>
                </a:lnTo>
                <a:lnTo>
                  <a:pt x="5190519" y="5190519"/>
                </a:lnTo>
                <a:lnTo>
                  <a:pt x="0" y="5190519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C28264-6FA4-467B-BDE9-EC8733C2D74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442448" y="1552574"/>
            <a:ext cx="10381040" cy="10629899"/>
          </a:xfrm>
          <a:custGeom>
            <a:avLst/>
            <a:gdLst>
              <a:gd name="connsiteX0" fmla="*/ 0 w 10381040"/>
              <a:gd name="connsiteY0" fmla="*/ 0 h 10629899"/>
              <a:gd name="connsiteX1" fmla="*/ 10381040 w 10381040"/>
              <a:gd name="connsiteY1" fmla="*/ 0 h 10629899"/>
              <a:gd name="connsiteX2" fmla="*/ 10381040 w 10381040"/>
              <a:gd name="connsiteY2" fmla="*/ 10629899 h 10629899"/>
              <a:gd name="connsiteX3" fmla="*/ 0 w 10381040"/>
              <a:gd name="connsiteY3" fmla="*/ 10629899 h 106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81040" h="10629899">
                <a:moveTo>
                  <a:pt x="0" y="0"/>
                </a:moveTo>
                <a:lnTo>
                  <a:pt x="10381040" y="0"/>
                </a:lnTo>
                <a:lnTo>
                  <a:pt x="10381040" y="10629899"/>
                </a:lnTo>
                <a:lnTo>
                  <a:pt x="0" y="10629899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843876E8-A094-40A5-860F-FA8679BF447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003068" y="6991955"/>
            <a:ext cx="5190519" cy="5190519"/>
          </a:xfrm>
          <a:custGeom>
            <a:avLst/>
            <a:gdLst>
              <a:gd name="connsiteX0" fmla="*/ 0 w 5190519"/>
              <a:gd name="connsiteY0" fmla="*/ 0 h 5190519"/>
              <a:gd name="connsiteX1" fmla="*/ 5190519 w 5190519"/>
              <a:gd name="connsiteY1" fmla="*/ 0 h 5190519"/>
              <a:gd name="connsiteX2" fmla="*/ 5190519 w 5190519"/>
              <a:gd name="connsiteY2" fmla="*/ 5190519 h 5190519"/>
              <a:gd name="connsiteX3" fmla="*/ 0 w 5190519"/>
              <a:gd name="connsiteY3" fmla="*/ 5190519 h 5190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90519" h="5190519">
                <a:moveTo>
                  <a:pt x="0" y="0"/>
                </a:moveTo>
                <a:lnTo>
                  <a:pt x="5190519" y="0"/>
                </a:lnTo>
                <a:lnTo>
                  <a:pt x="5190519" y="5190519"/>
                </a:lnTo>
                <a:lnTo>
                  <a:pt x="0" y="5190519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E87560AE-CEDB-48AC-B2BF-85B52DE0F14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563688" y="6991955"/>
            <a:ext cx="5190519" cy="5190519"/>
          </a:xfrm>
          <a:custGeom>
            <a:avLst/>
            <a:gdLst>
              <a:gd name="connsiteX0" fmla="*/ 0 w 5190519"/>
              <a:gd name="connsiteY0" fmla="*/ 0 h 5190519"/>
              <a:gd name="connsiteX1" fmla="*/ 5190519 w 5190519"/>
              <a:gd name="connsiteY1" fmla="*/ 0 h 5190519"/>
              <a:gd name="connsiteX2" fmla="*/ 5190519 w 5190519"/>
              <a:gd name="connsiteY2" fmla="*/ 5190519 h 5190519"/>
              <a:gd name="connsiteX3" fmla="*/ 0 w 5190519"/>
              <a:gd name="connsiteY3" fmla="*/ 5190519 h 5190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90519" h="5190519">
                <a:moveTo>
                  <a:pt x="0" y="0"/>
                </a:moveTo>
                <a:lnTo>
                  <a:pt x="5190519" y="0"/>
                </a:lnTo>
                <a:lnTo>
                  <a:pt x="5190519" y="5190519"/>
                </a:lnTo>
                <a:lnTo>
                  <a:pt x="0" y="5190519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982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2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2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2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2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16" grpId="0" animBg="1"/>
      <p:bldP spid="17" grpId="0" animBg="1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3399DF4-D239-4B46-A59E-3F2D266B8AC5}"/>
              </a:ext>
            </a:extLst>
          </p:cNvPr>
          <p:cNvSpPr/>
          <p:nvPr userDrawn="1"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accent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272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81">
          <p15:clr>
            <a:srgbClr val="FBAE40"/>
          </p15:clr>
        </p15:guide>
        <p15:guide id="3" pos="985">
          <p15:clr>
            <a:srgbClr val="FBAE40"/>
          </p15:clr>
        </p15:guide>
        <p15:guide id="4" pos="14377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83F5516-0B38-4D10-8A01-707E02BE065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63687" y="-16887824"/>
            <a:ext cx="21259801" cy="29232224"/>
          </a:xfrm>
          <a:custGeom>
            <a:avLst/>
            <a:gdLst>
              <a:gd name="connsiteX0" fmla="*/ 0 w 21259801"/>
              <a:gd name="connsiteY0" fmla="*/ 0 h 29232224"/>
              <a:gd name="connsiteX1" fmla="*/ 21259801 w 21259801"/>
              <a:gd name="connsiteY1" fmla="*/ 0 h 29232224"/>
              <a:gd name="connsiteX2" fmla="*/ 21259801 w 21259801"/>
              <a:gd name="connsiteY2" fmla="*/ 2133600 h 29232224"/>
              <a:gd name="connsiteX3" fmla="*/ 21259801 w 21259801"/>
              <a:gd name="connsiteY3" fmla="*/ 10972800 h 29232224"/>
              <a:gd name="connsiteX4" fmla="*/ 21259801 w 21259801"/>
              <a:gd name="connsiteY4" fmla="*/ 29232224 h 29232224"/>
              <a:gd name="connsiteX5" fmla="*/ 0 w 21259801"/>
              <a:gd name="connsiteY5" fmla="*/ 29232224 h 29232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259801" h="29232224">
                <a:moveTo>
                  <a:pt x="0" y="0"/>
                </a:moveTo>
                <a:lnTo>
                  <a:pt x="21259801" y="0"/>
                </a:lnTo>
                <a:lnTo>
                  <a:pt x="21259801" y="2133600"/>
                </a:lnTo>
                <a:lnTo>
                  <a:pt x="21259801" y="10972800"/>
                </a:lnTo>
                <a:lnTo>
                  <a:pt x="21259801" y="29232224"/>
                </a:lnTo>
                <a:lnTo>
                  <a:pt x="0" y="29232224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ln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decel="10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5E-6 L 5.55112E-17 1.32119 " pathEditMode="relative" rAng="0" ptsTypes="AA">
                                      <p:cBhvr>
                                        <p:cTn id="6" dur="16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60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81">
          <p15:clr>
            <a:srgbClr val="FBAE40"/>
          </p15:clr>
        </p15:guide>
        <p15:guide id="3" pos="985">
          <p15:clr>
            <a:srgbClr val="FBAE40"/>
          </p15:clr>
        </p15:guide>
        <p15:guide id="4" pos="14377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3399DF4-D239-4B46-A59E-3F2D266B8AC5}"/>
              </a:ext>
            </a:extLst>
          </p:cNvPr>
          <p:cNvSpPr/>
          <p:nvPr userDrawn="1"/>
        </p:nvSpPr>
        <p:spPr>
          <a:xfrm>
            <a:off x="1563688" y="1333500"/>
            <a:ext cx="21259800" cy="11049000"/>
          </a:xfrm>
          <a:prstGeom prst="rect">
            <a:avLst/>
          </a:prstGeom>
          <a:solidFill>
            <a:schemeClr val="accent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92263DCA-1DEE-49D2-80CB-CF9032EF06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28950" y="1866899"/>
            <a:ext cx="2876550" cy="3143250"/>
          </a:xfrm>
          <a:custGeom>
            <a:avLst/>
            <a:gdLst>
              <a:gd name="connsiteX0" fmla="*/ 0 w 2876550"/>
              <a:gd name="connsiteY0" fmla="*/ 0 h 3143250"/>
              <a:gd name="connsiteX1" fmla="*/ 2876550 w 2876550"/>
              <a:gd name="connsiteY1" fmla="*/ 0 h 3143250"/>
              <a:gd name="connsiteX2" fmla="*/ 2876550 w 2876550"/>
              <a:gd name="connsiteY2" fmla="*/ 3143250 h 3143250"/>
              <a:gd name="connsiteX3" fmla="*/ 0 w 2876550"/>
              <a:gd name="connsiteY3" fmla="*/ 3143250 h 314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6550" h="3143250">
                <a:moveTo>
                  <a:pt x="0" y="0"/>
                </a:moveTo>
                <a:lnTo>
                  <a:pt x="2876550" y="0"/>
                </a:lnTo>
                <a:lnTo>
                  <a:pt x="2876550" y="3143250"/>
                </a:lnTo>
                <a:lnTo>
                  <a:pt x="0" y="314325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>
            <a:outerShdw blurRad="660400" dist="190500" dir="5400000" algn="t" rotWithShape="0">
              <a:schemeClr val="accent1">
                <a:alpha val="40000"/>
              </a:scheme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743896C4-BC14-436C-ADB0-09DC41D72F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179859" y="1866899"/>
            <a:ext cx="2876550" cy="3143250"/>
          </a:xfrm>
          <a:custGeom>
            <a:avLst/>
            <a:gdLst>
              <a:gd name="connsiteX0" fmla="*/ 0 w 2876550"/>
              <a:gd name="connsiteY0" fmla="*/ 0 h 3143250"/>
              <a:gd name="connsiteX1" fmla="*/ 2876550 w 2876550"/>
              <a:gd name="connsiteY1" fmla="*/ 0 h 3143250"/>
              <a:gd name="connsiteX2" fmla="*/ 2876550 w 2876550"/>
              <a:gd name="connsiteY2" fmla="*/ 3143250 h 3143250"/>
              <a:gd name="connsiteX3" fmla="*/ 0 w 2876550"/>
              <a:gd name="connsiteY3" fmla="*/ 3143250 h 314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6550" h="3143250">
                <a:moveTo>
                  <a:pt x="0" y="0"/>
                </a:moveTo>
                <a:lnTo>
                  <a:pt x="2876550" y="0"/>
                </a:lnTo>
                <a:lnTo>
                  <a:pt x="2876550" y="3143250"/>
                </a:lnTo>
                <a:lnTo>
                  <a:pt x="0" y="314325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>
            <a:outerShdw blurRad="660400" dist="190500" dir="5400000" algn="t" rotWithShape="0">
              <a:schemeClr val="accent1">
                <a:alpha val="40000"/>
              </a:scheme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0A1AA56A-4341-4938-9A18-9B4699C88FD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3330768" y="1866899"/>
            <a:ext cx="2876550" cy="3143250"/>
          </a:xfrm>
          <a:custGeom>
            <a:avLst/>
            <a:gdLst>
              <a:gd name="connsiteX0" fmla="*/ 0 w 2876550"/>
              <a:gd name="connsiteY0" fmla="*/ 0 h 3143250"/>
              <a:gd name="connsiteX1" fmla="*/ 2876550 w 2876550"/>
              <a:gd name="connsiteY1" fmla="*/ 0 h 3143250"/>
              <a:gd name="connsiteX2" fmla="*/ 2876550 w 2876550"/>
              <a:gd name="connsiteY2" fmla="*/ 3143250 h 3143250"/>
              <a:gd name="connsiteX3" fmla="*/ 0 w 2876550"/>
              <a:gd name="connsiteY3" fmla="*/ 3143250 h 314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6550" h="3143250">
                <a:moveTo>
                  <a:pt x="0" y="0"/>
                </a:moveTo>
                <a:lnTo>
                  <a:pt x="2876550" y="0"/>
                </a:lnTo>
                <a:lnTo>
                  <a:pt x="2876550" y="3143250"/>
                </a:lnTo>
                <a:lnTo>
                  <a:pt x="0" y="314325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>
            <a:outerShdw blurRad="660400" dist="190500" dir="5400000" algn="t" rotWithShape="0">
              <a:schemeClr val="accent1">
                <a:alpha val="40000"/>
              </a:scheme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DAF6D4B1-9881-4261-92C1-B717CE6B512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8481676" y="1866899"/>
            <a:ext cx="2876550" cy="3143250"/>
          </a:xfrm>
          <a:custGeom>
            <a:avLst/>
            <a:gdLst>
              <a:gd name="connsiteX0" fmla="*/ 0 w 2876550"/>
              <a:gd name="connsiteY0" fmla="*/ 0 h 3143250"/>
              <a:gd name="connsiteX1" fmla="*/ 2876550 w 2876550"/>
              <a:gd name="connsiteY1" fmla="*/ 0 h 3143250"/>
              <a:gd name="connsiteX2" fmla="*/ 2876550 w 2876550"/>
              <a:gd name="connsiteY2" fmla="*/ 3143250 h 3143250"/>
              <a:gd name="connsiteX3" fmla="*/ 0 w 2876550"/>
              <a:gd name="connsiteY3" fmla="*/ 3143250 h 314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6550" h="3143250">
                <a:moveTo>
                  <a:pt x="0" y="0"/>
                </a:moveTo>
                <a:lnTo>
                  <a:pt x="2876550" y="0"/>
                </a:lnTo>
                <a:lnTo>
                  <a:pt x="2876550" y="3143250"/>
                </a:lnTo>
                <a:lnTo>
                  <a:pt x="0" y="314325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>
            <a:outerShdw blurRad="660400" dist="190500" dir="5400000" algn="t" rotWithShape="0">
              <a:schemeClr val="accent1">
                <a:alpha val="40000"/>
              </a:scheme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4E6DD8C9-03BB-49E3-A9B8-A0EFEABFBD2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028950" y="7429499"/>
            <a:ext cx="2876550" cy="3143250"/>
          </a:xfrm>
          <a:custGeom>
            <a:avLst/>
            <a:gdLst>
              <a:gd name="connsiteX0" fmla="*/ 0 w 2876550"/>
              <a:gd name="connsiteY0" fmla="*/ 0 h 3143250"/>
              <a:gd name="connsiteX1" fmla="*/ 2876550 w 2876550"/>
              <a:gd name="connsiteY1" fmla="*/ 0 h 3143250"/>
              <a:gd name="connsiteX2" fmla="*/ 2876550 w 2876550"/>
              <a:gd name="connsiteY2" fmla="*/ 3143250 h 3143250"/>
              <a:gd name="connsiteX3" fmla="*/ 0 w 2876550"/>
              <a:gd name="connsiteY3" fmla="*/ 3143250 h 314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6550" h="3143250">
                <a:moveTo>
                  <a:pt x="0" y="0"/>
                </a:moveTo>
                <a:lnTo>
                  <a:pt x="2876550" y="0"/>
                </a:lnTo>
                <a:lnTo>
                  <a:pt x="2876550" y="3143250"/>
                </a:lnTo>
                <a:lnTo>
                  <a:pt x="0" y="314325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>
            <a:outerShdw blurRad="660400" dist="190500" dir="5400000" algn="t" rotWithShape="0">
              <a:schemeClr val="accent1">
                <a:alpha val="40000"/>
              </a:scheme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DFAB2594-68AE-46A3-9D9A-148C9A705C0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79859" y="7429499"/>
            <a:ext cx="2876550" cy="3143250"/>
          </a:xfrm>
          <a:custGeom>
            <a:avLst/>
            <a:gdLst>
              <a:gd name="connsiteX0" fmla="*/ 0 w 2876550"/>
              <a:gd name="connsiteY0" fmla="*/ 0 h 3143250"/>
              <a:gd name="connsiteX1" fmla="*/ 2876550 w 2876550"/>
              <a:gd name="connsiteY1" fmla="*/ 0 h 3143250"/>
              <a:gd name="connsiteX2" fmla="*/ 2876550 w 2876550"/>
              <a:gd name="connsiteY2" fmla="*/ 3143250 h 3143250"/>
              <a:gd name="connsiteX3" fmla="*/ 0 w 2876550"/>
              <a:gd name="connsiteY3" fmla="*/ 3143250 h 314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6550" h="3143250">
                <a:moveTo>
                  <a:pt x="0" y="0"/>
                </a:moveTo>
                <a:lnTo>
                  <a:pt x="2876550" y="0"/>
                </a:lnTo>
                <a:lnTo>
                  <a:pt x="2876550" y="3143250"/>
                </a:lnTo>
                <a:lnTo>
                  <a:pt x="0" y="314325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>
            <a:outerShdw blurRad="660400" dist="190500" dir="5400000" algn="t" rotWithShape="0">
              <a:schemeClr val="accent1">
                <a:alpha val="40000"/>
              </a:scheme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5DF9FA7A-DB60-4682-8CAB-2AC84C80FAD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3330768" y="7429499"/>
            <a:ext cx="2876550" cy="3143250"/>
          </a:xfrm>
          <a:custGeom>
            <a:avLst/>
            <a:gdLst>
              <a:gd name="connsiteX0" fmla="*/ 0 w 2876550"/>
              <a:gd name="connsiteY0" fmla="*/ 0 h 3143250"/>
              <a:gd name="connsiteX1" fmla="*/ 2876550 w 2876550"/>
              <a:gd name="connsiteY1" fmla="*/ 0 h 3143250"/>
              <a:gd name="connsiteX2" fmla="*/ 2876550 w 2876550"/>
              <a:gd name="connsiteY2" fmla="*/ 3143250 h 3143250"/>
              <a:gd name="connsiteX3" fmla="*/ 0 w 2876550"/>
              <a:gd name="connsiteY3" fmla="*/ 3143250 h 314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6550" h="3143250">
                <a:moveTo>
                  <a:pt x="0" y="0"/>
                </a:moveTo>
                <a:lnTo>
                  <a:pt x="2876550" y="0"/>
                </a:lnTo>
                <a:lnTo>
                  <a:pt x="2876550" y="3143250"/>
                </a:lnTo>
                <a:lnTo>
                  <a:pt x="0" y="314325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>
            <a:outerShdw blurRad="660400" dist="190500" dir="5400000" algn="t" rotWithShape="0">
              <a:schemeClr val="accent1">
                <a:alpha val="40000"/>
              </a:scheme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16669351-C444-4EC3-976D-DAFD767ED96C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8481676" y="7429499"/>
            <a:ext cx="2876550" cy="3143250"/>
          </a:xfrm>
          <a:custGeom>
            <a:avLst/>
            <a:gdLst>
              <a:gd name="connsiteX0" fmla="*/ 0 w 2876550"/>
              <a:gd name="connsiteY0" fmla="*/ 0 h 3143250"/>
              <a:gd name="connsiteX1" fmla="*/ 2876550 w 2876550"/>
              <a:gd name="connsiteY1" fmla="*/ 0 h 3143250"/>
              <a:gd name="connsiteX2" fmla="*/ 2876550 w 2876550"/>
              <a:gd name="connsiteY2" fmla="*/ 3143250 h 3143250"/>
              <a:gd name="connsiteX3" fmla="*/ 0 w 2876550"/>
              <a:gd name="connsiteY3" fmla="*/ 3143250 h 314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6550" h="3143250">
                <a:moveTo>
                  <a:pt x="0" y="0"/>
                </a:moveTo>
                <a:lnTo>
                  <a:pt x="2876550" y="0"/>
                </a:lnTo>
                <a:lnTo>
                  <a:pt x="2876550" y="3143250"/>
                </a:lnTo>
                <a:lnTo>
                  <a:pt x="0" y="314325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>
            <a:outerShdw blurRad="660400" dist="190500" dir="5400000" algn="t" rotWithShape="0">
              <a:schemeClr val="accent1">
                <a:alpha val="40000"/>
              </a:scheme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7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decel="10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decel="100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81">
          <p15:clr>
            <a:srgbClr val="FBAE40"/>
          </p15:clr>
        </p15:guide>
        <p15:guide id="3" pos="985">
          <p15:clr>
            <a:srgbClr val="FBAE40"/>
          </p15:clr>
        </p15:guide>
        <p15:guide id="4" pos="14377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3399DF4-D239-4B46-A59E-3F2D266B8AC5}"/>
              </a:ext>
            </a:extLst>
          </p:cNvPr>
          <p:cNvSpPr/>
          <p:nvPr userDrawn="1"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accent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BD3B56C-6673-4097-B43C-40AB7C20EEC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5150" y="2386353"/>
            <a:ext cx="4950165" cy="4143375"/>
          </a:xfrm>
          <a:custGeom>
            <a:avLst/>
            <a:gdLst>
              <a:gd name="connsiteX0" fmla="*/ 0 w 4950165"/>
              <a:gd name="connsiteY0" fmla="*/ 0 h 4143375"/>
              <a:gd name="connsiteX1" fmla="*/ 4950165 w 4950165"/>
              <a:gd name="connsiteY1" fmla="*/ 0 h 4143375"/>
              <a:gd name="connsiteX2" fmla="*/ 4950165 w 4950165"/>
              <a:gd name="connsiteY2" fmla="*/ 4143375 h 4143375"/>
              <a:gd name="connsiteX3" fmla="*/ 0 w 4950165"/>
              <a:gd name="connsiteY3" fmla="*/ 4143375 h 4143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0165" h="4143375">
                <a:moveTo>
                  <a:pt x="0" y="0"/>
                </a:moveTo>
                <a:lnTo>
                  <a:pt x="4950165" y="0"/>
                </a:lnTo>
                <a:lnTo>
                  <a:pt x="4950165" y="4143375"/>
                </a:lnTo>
                <a:lnTo>
                  <a:pt x="0" y="414337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>
            <a:outerShdw blurRad="660400" dist="190500" dir="5400000" algn="t" rotWithShape="0">
              <a:schemeClr val="accent1">
                <a:alpha val="40000"/>
              </a:scheme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4AD6E42-B8ED-45FE-80BA-270BE28BE3E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521859" y="2386353"/>
            <a:ext cx="4950164" cy="4143375"/>
          </a:xfrm>
          <a:custGeom>
            <a:avLst/>
            <a:gdLst>
              <a:gd name="connsiteX0" fmla="*/ 0 w 4950164"/>
              <a:gd name="connsiteY0" fmla="*/ 0 h 4143375"/>
              <a:gd name="connsiteX1" fmla="*/ 4950164 w 4950164"/>
              <a:gd name="connsiteY1" fmla="*/ 0 h 4143375"/>
              <a:gd name="connsiteX2" fmla="*/ 4950164 w 4950164"/>
              <a:gd name="connsiteY2" fmla="*/ 4143375 h 4143375"/>
              <a:gd name="connsiteX3" fmla="*/ 0 w 4950164"/>
              <a:gd name="connsiteY3" fmla="*/ 4143375 h 4143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0164" h="4143375">
                <a:moveTo>
                  <a:pt x="0" y="0"/>
                </a:moveTo>
                <a:lnTo>
                  <a:pt x="4950164" y="0"/>
                </a:lnTo>
                <a:lnTo>
                  <a:pt x="4950164" y="4143375"/>
                </a:lnTo>
                <a:lnTo>
                  <a:pt x="0" y="414337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>
            <a:outerShdw blurRad="660400" dist="190500" dir="5400000" algn="t" rotWithShape="0">
              <a:schemeClr val="accent1">
                <a:alpha val="40000"/>
              </a:scheme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BB2CF020-4972-4FDF-8E27-E1B874D0649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915150" y="7186273"/>
            <a:ext cx="4950165" cy="4143375"/>
          </a:xfrm>
          <a:custGeom>
            <a:avLst/>
            <a:gdLst>
              <a:gd name="connsiteX0" fmla="*/ 0 w 4950165"/>
              <a:gd name="connsiteY0" fmla="*/ 0 h 4143375"/>
              <a:gd name="connsiteX1" fmla="*/ 4950165 w 4950165"/>
              <a:gd name="connsiteY1" fmla="*/ 0 h 4143375"/>
              <a:gd name="connsiteX2" fmla="*/ 4950165 w 4950165"/>
              <a:gd name="connsiteY2" fmla="*/ 4143375 h 4143375"/>
              <a:gd name="connsiteX3" fmla="*/ 0 w 4950165"/>
              <a:gd name="connsiteY3" fmla="*/ 4143375 h 4143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0165" h="4143375">
                <a:moveTo>
                  <a:pt x="0" y="0"/>
                </a:moveTo>
                <a:lnTo>
                  <a:pt x="4950165" y="0"/>
                </a:lnTo>
                <a:lnTo>
                  <a:pt x="4950165" y="4143375"/>
                </a:lnTo>
                <a:lnTo>
                  <a:pt x="0" y="414337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>
            <a:outerShdw blurRad="660400" dist="190500" dir="5400000" algn="t" rotWithShape="0">
              <a:schemeClr val="accent1">
                <a:alpha val="40000"/>
              </a:scheme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7DEDE4E0-4295-4EC1-B674-5609175C4D6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2521859" y="7186273"/>
            <a:ext cx="4950164" cy="4143375"/>
          </a:xfrm>
          <a:custGeom>
            <a:avLst/>
            <a:gdLst>
              <a:gd name="connsiteX0" fmla="*/ 0 w 4950164"/>
              <a:gd name="connsiteY0" fmla="*/ 0 h 4143375"/>
              <a:gd name="connsiteX1" fmla="*/ 4950164 w 4950164"/>
              <a:gd name="connsiteY1" fmla="*/ 0 h 4143375"/>
              <a:gd name="connsiteX2" fmla="*/ 4950164 w 4950164"/>
              <a:gd name="connsiteY2" fmla="*/ 4143375 h 4143375"/>
              <a:gd name="connsiteX3" fmla="*/ 0 w 4950164"/>
              <a:gd name="connsiteY3" fmla="*/ 4143375 h 4143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0164" h="4143375">
                <a:moveTo>
                  <a:pt x="0" y="0"/>
                </a:moveTo>
                <a:lnTo>
                  <a:pt x="4950164" y="0"/>
                </a:lnTo>
                <a:lnTo>
                  <a:pt x="4950164" y="4143375"/>
                </a:lnTo>
                <a:lnTo>
                  <a:pt x="0" y="414337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>
            <a:outerShdw blurRad="660400" dist="190500" dir="5400000" algn="t" rotWithShape="0">
              <a:schemeClr val="accent1">
                <a:alpha val="40000"/>
              </a:scheme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00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81">
          <p15:clr>
            <a:srgbClr val="FBAE40"/>
          </p15:clr>
        </p15:guide>
        <p15:guide id="3" pos="985">
          <p15:clr>
            <a:srgbClr val="FBAE40"/>
          </p15:clr>
        </p15:guide>
        <p15:guide id="4" pos="14377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CDD5BDAE-070D-466F-9878-EB1BC2848ED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63688" y="1295400"/>
            <a:ext cx="21259800" cy="11049000"/>
          </a:xfrm>
          <a:custGeom>
            <a:avLst/>
            <a:gdLst>
              <a:gd name="connsiteX0" fmla="*/ 0 w 7829549"/>
              <a:gd name="connsiteY0" fmla="*/ 0 h 7543801"/>
              <a:gd name="connsiteX1" fmla="*/ 7829549 w 7829549"/>
              <a:gd name="connsiteY1" fmla="*/ 0 h 7543801"/>
              <a:gd name="connsiteX2" fmla="*/ 7829549 w 7829549"/>
              <a:gd name="connsiteY2" fmla="*/ 7543801 h 7543801"/>
              <a:gd name="connsiteX3" fmla="*/ 0 w 7829549"/>
              <a:gd name="connsiteY3" fmla="*/ 7543801 h 7543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29549" h="7543801">
                <a:moveTo>
                  <a:pt x="0" y="0"/>
                </a:moveTo>
                <a:lnTo>
                  <a:pt x="7829549" y="0"/>
                </a:lnTo>
                <a:lnTo>
                  <a:pt x="7829549" y="7543801"/>
                </a:lnTo>
                <a:lnTo>
                  <a:pt x="0" y="7543801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1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81">
          <p15:clr>
            <a:srgbClr val="FBAE40"/>
          </p15:clr>
        </p15:guide>
        <p15:guide id="3" pos="985">
          <p15:clr>
            <a:srgbClr val="FBAE40"/>
          </p15:clr>
        </p15:guide>
        <p15:guide id="4" pos="14377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CDD5BDAE-070D-466F-9878-EB1BC2848ED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63688" y="1295400"/>
            <a:ext cx="21259800" cy="11049000"/>
          </a:xfrm>
          <a:custGeom>
            <a:avLst/>
            <a:gdLst>
              <a:gd name="connsiteX0" fmla="*/ 0 w 7829549"/>
              <a:gd name="connsiteY0" fmla="*/ 0 h 7543801"/>
              <a:gd name="connsiteX1" fmla="*/ 7829549 w 7829549"/>
              <a:gd name="connsiteY1" fmla="*/ 0 h 7543801"/>
              <a:gd name="connsiteX2" fmla="*/ 7829549 w 7829549"/>
              <a:gd name="connsiteY2" fmla="*/ 7543801 h 7543801"/>
              <a:gd name="connsiteX3" fmla="*/ 0 w 7829549"/>
              <a:gd name="connsiteY3" fmla="*/ 7543801 h 7543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29549" h="7543801">
                <a:moveTo>
                  <a:pt x="0" y="0"/>
                </a:moveTo>
                <a:lnTo>
                  <a:pt x="7829549" y="0"/>
                </a:lnTo>
                <a:lnTo>
                  <a:pt x="7829549" y="7543801"/>
                </a:lnTo>
                <a:lnTo>
                  <a:pt x="0" y="7543801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29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81">
          <p15:clr>
            <a:srgbClr val="FBAE40"/>
          </p15:clr>
        </p15:guide>
        <p15:guide id="3" pos="985">
          <p15:clr>
            <a:srgbClr val="FBAE40"/>
          </p15:clr>
        </p15:guide>
        <p15:guide id="4" pos="14377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EC47BBF-5081-44C2-A39B-5B7D55A2CAC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63688" y="1295400"/>
            <a:ext cx="10629899" cy="11049000"/>
          </a:xfrm>
          <a:custGeom>
            <a:avLst/>
            <a:gdLst>
              <a:gd name="connsiteX0" fmla="*/ 0 w 10629899"/>
              <a:gd name="connsiteY0" fmla="*/ 0 h 11049000"/>
              <a:gd name="connsiteX1" fmla="*/ 10629899 w 10629899"/>
              <a:gd name="connsiteY1" fmla="*/ 0 h 11049000"/>
              <a:gd name="connsiteX2" fmla="*/ 10629899 w 10629899"/>
              <a:gd name="connsiteY2" fmla="*/ 11049000 h 11049000"/>
              <a:gd name="connsiteX3" fmla="*/ 0 w 10629899"/>
              <a:gd name="connsiteY3" fmla="*/ 11049000 h 1104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29899" h="11049000">
                <a:moveTo>
                  <a:pt x="0" y="0"/>
                </a:moveTo>
                <a:lnTo>
                  <a:pt x="10629899" y="0"/>
                </a:lnTo>
                <a:lnTo>
                  <a:pt x="10629899" y="11049000"/>
                </a:lnTo>
                <a:lnTo>
                  <a:pt x="0" y="110490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59F983A-E9C3-445F-A7F1-45E2008FDCD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2193589" y="6858000"/>
            <a:ext cx="5278295" cy="5486400"/>
          </a:xfrm>
          <a:custGeom>
            <a:avLst/>
            <a:gdLst>
              <a:gd name="connsiteX0" fmla="*/ 0 w 5278295"/>
              <a:gd name="connsiteY0" fmla="*/ 0 h 5486400"/>
              <a:gd name="connsiteX1" fmla="*/ 5278295 w 5278295"/>
              <a:gd name="connsiteY1" fmla="*/ 0 h 5486400"/>
              <a:gd name="connsiteX2" fmla="*/ 5278295 w 5278295"/>
              <a:gd name="connsiteY2" fmla="*/ 5486400 h 5486400"/>
              <a:gd name="connsiteX3" fmla="*/ 0 w 5278295"/>
              <a:gd name="connsiteY3" fmla="*/ 5486400 h 548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8295" h="5486400">
                <a:moveTo>
                  <a:pt x="0" y="0"/>
                </a:moveTo>
                <a:lnTo>
                  <a:pt x="5278295" y="0"/>
                </a:lnTo>
                <a:lnTo>
                  <a:pt x="5278295" y="5486400"/>
                </a:lnTo>
                <a:lnTo>
                  <a:pt x="0" y="54864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DE4FB34-EA53-468B-BEDD-E3F16B8A785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471884" y="1295400"/>
            <a:ext cx="5351604" cy="5562600"/>
          </a:xfrm>
          <a:custGeom>
            <a:avLst/>
            <a:gdLst>
              <a:gd name="connsiteX0" fmla="*/ 0 w 5351604"/>
              <a:gd name="connsiteY0" fmla="*/ 0 h 5562600"/>
              <a:gd name="connsiteX1" fmla="*/ 5351604 w 5351604"/>
              <a:gd name="connsiteY1" fmla="*/ 0 h 5562600"/>
              <a:gd name="connsiteX2" fmla="*/ 5351604 w 5351604"/>
              <a:gd name="connsiteY2" fmla="*/ 5562600 h 5562600"/>
              <a:gd name="connsiteX3" fmla="*/ 0 w 5351604"/>
              <a:gd name="connsiteY3" fmla="*/ 5562600 h 556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51604" h="5562600">
                <a:moveTo>
                  <a:pt x="0" y="0"/>
                </a:moveTo>
                <a:lnTo>
                  <a:pt x="5351604" y="0"/>
                </a:lnTo>
                <a:lnTo>
                  <a:pt x="5351604" y="5562600"/>
                </a:lnTo>
                <a:lnTo>
                  <a:pt x="0" y="55626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49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7649B2-2893-4336-9F6A-E261B8C7C7DB}"/>
              </a:ext>
            </a:extLst>
          </p:cNvPr>
          <p:cNvSpPr/>
          <p:nvPr userDrawn="1"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accent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B65CD39-C441-4C4E-B863-AA8AF4602A4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965283" y="3833915"/>
            <a:ext cx="6045632" cy="6048169"/>
          </a:xfrm>
          <a:custGeom>
            <a:avLst/>
            <a:gdLst>
              <a:gd name="connsiteX0" fmla="*/ 4023368 w 8046736"/>
              <a:gd name="connsiteY0" fmla="*/ 0 h 8050114"/>
              <a:gd name="connsiteX1" fmla="*/ 6418354 w 8046736"/>
              <a:gd name="connsiteY1" fmla="*/ 991982 h 8050114"/>
              <a:gd name="connsiteX2" fmla="*/ 7055170 w 8046736"/>
              <a:gd name="connsiteY2" fmla="*/ 1629066 h 8050114"/>
              <a:gd name="connsiteX3" fmla="*/ 7055170 w 8046736"/>
              <a:gd name="connsiteY3" fmla="*/ 6421048 h 8050114"/>
              <a:gd name="connsiteX4" fmla="*/ 6418354 w 8046736"/>
              <a:gd name="connsiteY4" fmla="*/ 7058133 h 8050114"/>
              <a:gd name="connsiteX5" fmla="*/ 1628382 w 8046736"/>
              <a:gd name="connsiteY5" fmla="*/ 7058133 h 8050114"/>
              <a:gd name="connsiteX6" fmla="*/ 991565 w 8046736"/>
              <a:gd name="connsiteY6" fmla="*/ 6421048 h 8050114"/>
              <a:gd name="connsiteX7" fmla="*/ 991565 w 8046736"/>
              <a:gd name="connsiteY7" fmla="*/ 1629066 h 8050114"/>
              <a:gd name="connsiteX8" fmla="*/ 1628382 w 8046736"/>
              <a:gd name="connsiteY8" fmla="*/ 991982 h 8050114"/>
              <a:gd name="connsiteX9" fmla="*/ 4023368 w 8046736"/>
              <a:gd name="connsiteY9" fmla="*/ 0 h 805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46736" h="8050114">
                <a:moveTo>
                  <a:pt x="4023368" y="0"/>
                </a:moveTo>
                <a:cubicBezTo>
                  <a:pt x="4890340" y="0"/>
                  <a:pt x="5757310" y="330660"/>
                  <a:pt x="6418354" y="991982"/>
                </a:cubicBezTo>
                <a:cubicBezTo>
                  <a:pt x="7055170" y="1629066"/>
                  <a:pt x="7055170" y="1629066"/>
                  <a:pt x="7055170" y="1629066"/>
                </a:cubicBezTo>
                <a:cubicBezTo>
                  <a:pt x="8377258" y="2951708"/>
                  <a:pt x="8377258" y="5098406"/>
                  <a:pt x="7055170" y="6421048"/>
                </a:cubicBezTo>
                <a:cubicBezTo>
                  <a:pt x="6418354" y="7058133"/>
                  <a:pt x="6418354" y="7058133"/>
                  <a:pt x="6418354" y="7058133"/>
                </a:cubicBezTo>
                <a:cubicBezTo>
                  <a:pt x="5096266" y="8380775"/>
                  <a:pt x="2950470" y="8380775"/>
                  <a:pt x="1628382" y="7058133"/>
                </a:cubicBezTo>
                <a:cubicBezTo>
                  <a:pt x="991565" y="6421048"/>
                  <a:pt x="991565" y="6421048"/>
                  <a:pt x="991565" y="6421048"/>
                </a:cubicBezTo>
                <a:cubicBezTo>
                  <a:pt x="-330522" y="5098406"/>
                  <a:pt x="-330522" y="2951708"/>
                  <a:pt x="991565" y="1629066"/>
                </a:cubicBezTo>
                <a:cubicBezTo>
                  <a:pt x="1628382" y="991982"/>
                  <a:pt x="1628382" y="991982"/>
                  <a:pt x="1628382" y="991982"/>
                </a:cubicBezTo>
                <a:cubicBezTo>
                  <a:pt x="2289426" y="330660"/>
                  <a:pt x="3156397" y="0"/>
                  <a:pt x="4023368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4A0D30C-ACF0-4BE4-AC21-104BED13B44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306330" y="10015993"/>
            <a:ext cx="1317905" cy="1318459"/>
          </a:xfrm>
          <a:custGeom>
            <a:avLst/>
            <a:gdLst>
              <a:gd name="connsiteX0" fmla="*/ 4023368 w 8046736"/>
              <a:gd name="connsiteY0" fmla="*/ 0 h 8050114"/>
              <a:gd name="connsiteX1" fmla="*/ 6418354 w 8046736"/>
              <a:gd name="connsiteY1" fmla="*/ 991982 h 8050114"/>
              <a:gd name="connsiteX2" fmla="*/ 7055170 w 8046736"/>
              <a:gd name="connsiteY2" fmla="*/ 1629066 h 8050114"/>
              <a:gd name="connsiteX3" fmla="*/ 7055170 w 8046736"/>
              <a:gd name="connsiteY3" fmla="*/ 6421048 h 8050114"/>
              <a:gd name="connsiteX4" fmla="*/ 6418354 w 8046736"/>
              <a:gd name="connsiteY4" fmla="*/ 7058133 h 8050114"/>
              <a:gd name="connsiteX5" fmla="*/ 1628382 w 8046736"/>
              <a:gd name="connsiteY5" fmla="*/ 7058133 h 8050114"/>
              <a:gd name="connsiteX6" fmla="*/ 991565 w 8046736"/>
              <a:gd name="connsiteY6" fmla="*/ 6421048 h 8050114"/>
              <a:gd name="connsiteX7" fmla="*/ 991565 w 8046736"/>
              <a:gd name="connsiteY7" fmla="*/ 1629066 h 8050114"/>
              <a:gd name="connsiteX8" fmla="*/ 1628382 w 8046736"/>
              <a:gd name="connsiteY8" fmla="*/ 991982 h 8050114"/>
              <a:gd name="connsiteX9" fmla="*/ 4023368 w 8046736"/>
              <a:gd name="connsiteY9" fmla="*/ 0 h 805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46736" h="8050114">
                <a:moveTo>
                  <a:pt x="4023368" y="0"/>
                </a:moveTo>
                <a:cubicBezTo>
                  <a:pt x="4890340" y="0"/>
                  <a:pt x="5757310" y="330660"/>
                  <a:pt x="6418354" y="991982"/>
                </a:cubicBezTo>
                <a:cubicBezTo>
                  <a:pt x="7055170" y="1629066"/>
                  <a:pt x="7055170" y="1629066"/>
                  <a:pt x="7055170" y="1629066"/>
                </a:cubicBezTo>
                <a:cubicBezTo>
                  <a:pt x="8377258" y="2951708"/>
                  <a:pt x="8377258" y="5098406"/>
                  <a:pt x="7055170" y="6421048"/>
                </a:cubicBezTo>
                <a:cubicBezTo>
                  <a:pt x="6418354" y="7058133"/>
                  <a:pt x="6418354" y="7058133"/>
                  <a:pt x="6418354" y="7058133"/>
                </a:cubicBezTo>
                <a:cubicBezTo>
                  <a:pt x="5096266" y="8380775"/>
                  <a:pt x="2950470" y="8380775"/>
                  <a:pt x="1628382" y="7058133"/>
                </a:cubicBezTo>
                <a:cubicBezTo>
                  <a:pt x="991565" y="6421048"/>
                  <a:pt x="991565" y="6421048"/>
                  <a:pt x="991565" y="6421048"/>
                </a:cubicBezTo>
                <a:cubicBezTo>
                  <a:pt x="-330522" y="5098406"/>
                  <a:pt x="-330522" y="2951708"/>
                  <a:pt x="991565" y="1629066"/>
                </a:cubicBezTo>
                <a:cubicBezTo>
                  <a:pt x="1628382" y="991982"/>
                  <a:pt x="1628382" y="991982"/>
                  <a:pt x="1628382" y="991982"/>
                </a:cubicBezTo>
                <a:cubicBezTo>
                  <a:pt x="2289426" y="330660"/>
                  <a:pt x="3156397" y="0"/>
                  <a:pt x="4023368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34A3B7E-1B59-4F43-AA45-6E749DBEF8D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00118" y="6188984"/>
            <a:ext cx="1587448" cy="1588114"/>
          </a:xfrm>
          <a:custGeom>
            <a:avLst/>
            <a:gdLst>
              <a:gd name="connsiteX0" fmla="*/ 4023368 w 8046736"/>
              <a:gd name="connsiteY0" fmla="*/ 0 h 8050114"/>
              <a:gd name="connsiteX1" fmla="*/ 6418354 w 8046736"/>
              <a:gd name="connsiteY1" fmla="*/ 991982 h 8050114"/>
              <a:gd name="connsiteX2" fmla="*/ 7055170 w 8046736"/>
              <a:gd name="connsiteY2" fmla="*/ 1629066 h 8050114"/>
              <a:gd name="connsiteX3" fmla="*/ 7055170 w 8046736"/>
              <a:gd name="connsiteY3" fmla="*/ 6421048 h 8050114"/>
              <a:gd name="connsiteX4" fmla="*/ 6418354 w 8046736"/>
              <a:gd name="connsiteY4" fmla="*/ 7058133 h 8050114"/>
              <a:gd name="connsiteX5" fmla="*/ 1628382 w 8046736"/>
              <a:gd name="connsiteY5" fmla="*/ 7058133 h 8050114"/>
              <a:gd name="connsiteX6" fmla="*/ 991565 w 8046736"/>
              <a:gd name="connsiteY6" fmla="*/ 6421048 h 8050114"/>
              <a:gd name="connsiteX7" fmla="*/ 991565 w 8046736"/>
              <a:gd name="connsiteY7" fmla="*/ 1629066 h 8050114"/>
              <a:gd name="connsiteX8" fmla="*/ 1628382 w 8046736"/>
              <a:gd name="connsiteY8" fmla="*/ 991982 h 8050114"/>
              <a:gd name="connsiteX9" fmla="*/ 4023368 w 8046736"/>
              <a:gd name="connsiteY9" fmla="*/ 0 h 805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46736" h="8050114">
                <a:moveTo>
                  <a:pt x="4023368" y="0"/>
                </a:moveTo>
                <a:cubicBezTo>
                  <a:pt x="4890340" y="0"/>
                  <a:pt x="5757310" y="330660"/>
                  <a:pt x="6418354" y="991982"/>
                </a:cubicBezTo>
                <a:cubicBezTo>
                  <a:pt x="7055170" y="1629066"/>
                  <a:pt x="7055170" y="1629066"/>
                  <a:pt x="7055170" y="1629066"/>
                </a:cubicBezTo>
                <a:cubicBezTo>
                  <a:pt x="8377258" y="2951708"/>
                  <a:pt x="8377258" y="5098406"/>
                  <a:pt x="7055170" y="6421048"/>
                </a:cubicBezTo>
                <a:cubicBezTo>
                  <a:pt x="6418354" y="7058133"/>
                  <a:pt x="6418354" y="7058133"/>
                  <a:pt x="6418354" y="7058133"/>
                </a:cubicBezTo>
                <a:cubicBezTo>
                  <a:pt x="5096266" y="8380775"/>
                  <a:pt x="2950470" y="8380775"/>
                  <a:pt x="1628382" y="7058133"/>
                </a:cubicBezTo>
                <a:cubicBezTo>
                  <a:pt x="991565" y="6421048"/>
                  <a:pt x="991565" y="6421048"/>
                  <a:pt x="991565" y="6421048"/>
                </a:cubicBezTo>
                <a:cubicBezTo>
                  <a:pt x="-330522" y="5098406"/>
                  <a:pt x="-330522" y="2951708"/>
                  <a:pt x="991565" y="1629066"/>
                </a:cubicBezTo>
                <a:cubicBezTo>
                  <a:pt x="1628382" y="991982"/>
                  <a:pt x="1628382" y="991982"/>
                  <a:pt x="1628382" y="991982"/>
                </a:cubicBezTo>
                <a:cubicBezTo>
                  <a:pt x="2289426" y="330660"/>
                  <a:pt x="3156397" y="0"/>
                  <a:pt x="4023368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E7420DC-E46C-44BE-A2FC-745D474ABE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5116" y="2573924"/>
            <a:ext cx="1259463" cy="1259991"/>
          </a:xfrm>
          <a:custGeom>
            <a:avLst/>
            <a:gdLst>
              <a:gd name="connsiteX0" fmla="*/ 4023368 w 8046736"/>
              <a:gd name="connsiteY0" fmla="*/ 0 h 8050114"/>
              <a:gd name="connsiteX1" fmla="*/ 6418354 w 8046736"/>
              <a:gd name="connsiteY1" fmla="*/ 991982 h 8050114"/>
              <a:gd name="connsiteX2" fmla="*/ 7055170 w 8046736"/>
              <a:gd name="connsiteY2" fmla="*/ 1629066 h 8050114"/>
              <a:gd name="connsiteX3" fmla="*/ 7055170 w 8046736"/>
              <a:gd name="connsiteY3" fmla="*/ 6421048 h 8050114"/>
              <a:gd name="connsiteX4" fmla="*/ 6418354 w 8046736"/>
              <a:gd name="connsiteY4" fmla="*/ 7058133 h 8050114"/>
              <a:gd name="connsiteX5" fmla="*/ 1628382 w 8046736"/>
              <a:gd name="connsiteY5" fmla="*/ 7058133 h 8050114"/>
              <a:gd name="connsiteX6" fmla="*/ 991565 w 8046736"/>
              <a:gd name="connsiteY6" fmla="*/ 6421048 h 8050114"/>
              <a:gd name="connsiteX7" fmla="*/ 991565 w 8046736"/>
              <a:gd name="connsiteY7" fmla="*/ 1629066 h 8050114"/>
              <a:gd name="connsiteX8" fmla="*/ 1628382 w 8046736"/>
              <a:gd name="connsiteY8" fmla="*/ 991982 h 8050114"/>
              <a:gd name="connsiteX9" fmla="*/ 4023368 w 8046736"/>
              <a:gd name="connsiteY9" fmla="*/ 0 h 805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46736" h="8050114">
                <a:moveTo>
                  <a:pt x="4023368" y="0"/>
                </a:moveTo>
                <a:cubicBezTo>
                  <a:pt x="4890340" y="0"/>
                  <a:pt x="5757310" y="330660"/>
                  <a:pt x="6418354" y="991982"/>
                </a:cubicBezTo>
                <a:cubicBezTo>
                  <a:pt x="7055170" y="1629066"/>
                  <a:pt x="7055170" y="1629066"/>
                  <a:pt x="7055170" y="1629066"/>
                </a:cubicBezTo>
                <a:cubicBezTo>
                  <a:pt x="8377258" y="2951708"/>
                  <a:pt x="8377258" y="5098406"/>
                  <a:pt x="7055170" y="6421048"/>
                </a:cubicBezTo>
                <a:cubicBezTo>
                  <a:pt x="6418354" y="7058133"/>
                  <a:pt x="6418354" y="7058133"/>
                  <a:pt x="6418354" y="7058133"/>
                </a:cubicBezTo>
                <a:cubicBezTo>
                  <a:pt x="5096266" y="8380775"/>
                  <a:pt x="2950470" y="8380775"/>
                  <a:pt x="1628382" y="7058133"/>
                </a:cubicBezTo>
                <a:cubicBezTo>
                  <a:pt x="991565" y="6421048"/>
                  <a:pt x="991565" y="6421048"/>
                  <a:pt x="991565" y="6421048"/>
                </a:cubicBezTo>
                <a:cubicBezTo>
                  <a:pt x="-330522" y="5098406"/>
                  <a:pt x="-330522" y="2951708"/>
                  <a:pt x="991565" y="1629066"/>
                </a:cubicBezTo>
                <a:cubicBezTo>
                  <a:pt x="1628382" y="991982"/>
                  <a:pt x="1628382" y="991982"/>
                  <a:pt x="1628382" y="991982"/>
                </a:cubicBezTo>
                <a:cubicBezTo>
                  <a:pt x="2289426" y="330660"/>
                  <a:pt x="3156397" y="0"/>
                  <a:pt x="4023368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11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6" grpId="0" animBg="1"/>
      <p:bldP spid="7" grpId="0" animBg="1"/>
    </p:bldLst>
  </p:timing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81">
          <p15:clr>
            <a:srgbClr val="FBAE40"/>
          </p15:clr>
        </p15:guide>
        <p15:guide id="3" pos="985">
          <p15:clr>
            <a:srgbClr val="FBAE40"/>
          </p15:clr>
        </p15:guide>
        <p15:guide id="4" pos="14377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A289BE9-3518-4572-9F36-A58461E1608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3032100" y="5920253"/>
            <a:ext cx="2737986" cy="1875494"/>
          </a:xfrm>
          <a:custGeom>
            <a:avLst/>
            <a:gdLst>
              <a:gd name="connsiteX0" fmla="*/ 0 w 2737986"/>
              <a:gd name="connsiteY0" fmla="*/ 0 h 1875494"/>
              <a:gd name="connsiteX1" fmla="*/ 2737986 w 2737986"/>
              <a:gd name="connsiteY1" fmla="*/ 0 h 1875494"/>
              <a:gd name="connsiteX2" fmla="*/ 2737986 w 2737986"/>
              <a:gd name="connsiteY2" fmla="*/ 1875494 h 1875494"/>
              <a:gd name="connsiteX3" fmla="*/ 0 w 2737986"/>
              <a:gd name="connsiteY3" fmla="*/ 1875494 h 1875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37986" h="1875494">
                <a:moveTo>
                  <a:pt x="0" y="0"/>
                </a:moveTo>
                <a:lnTo>
                  <a:pt x="2737986" y="0"/>
                </a:lnTo>
                <a:lnTo>
                  <a:pt x="2737986" y="1875494"/>
                </a:lnTo>
                <a:lnTo>
                  <a:pt x="0" y="1875494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9995F91-8D51-4FF1-A532-B0BD4F0276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5868065" y="5920253"/>
            <a:ext cx="2737986" cy="1875494"/>
          </a:xfrm>
          <a:custGeom>
            <a:avLst/>
            <a:gdLst>
              <a:gd name="connsiteX0" fmla="*/ 0 w 2737986"/>
              <a:gd name="connsiteY0" fmla="*/ 0 h 1875494"/>
              <a:gd name="connsiteX1" fmla="*/ 2737986 w 2737986"/>
              <a:gd name="connsiteY1" fmla="*/ 0 h 1875494"/>
              <a:gd name="connsiteX2" fmla="*/ 2737986 w 2737986"/>
              <a:gd name="connsiteY2" fmla="*/ 1875494 h 1875494"/>
              <a:gd name="connsiteX3" fmla="*/ 0 w 2737986"/>
              <a:gd name="connsiteY3" fmla="*/ 1875494 h 1875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37986" h="1875494">
                <a:moveTo>
                  <a:pt x="0" y="0"/>
                </a:moveTo>
                <a:lnTo>
                  <a:pt x="2737986" y="0"/>
                </a:lnTo>
                <a:lnTo>
                  <a:pt x="2737986" y="1875494"/>
                </a:lnTo>
                <a:lnTo>
                  <a:pt x="0" y="1875494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AC8D104-8DBC-47C1-B410-760C3B7EC2C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8704031" y="5920253"/>
            <a:ext cx="2737984" cy="1875494"/>
          </a:xfrm>
          <a:custGeom>
            <a:avLst/>
            <a:gdLst>
              <a:gd name="connsiteX0" fmla="*/ 0 w 2737984"/>
              <a:gd name="connsiteY0" fmla="*/ 0 h 1875494"/>
              <a:gd name="connsiteX1" fmla="*/ 2737984 w 2737984"/>
              <a:gd name="connsiteY1" fmla="*/ 0 h 1875494"/>
              <a:gd name="connsiteX2" fmla="*/ 2737984 w 2737984"/>
              <a:gd name="connsiteY2" fmla="*/ 1875494 h 1875494"/>
              <a:gd name="connsiteX3" fmla="*/ 0 w 2737984"/>
              <a:gd name="connsiteY3" fmla="*/ 1875494 h 1875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37984" h="1875494">
                <a:moveTo>
                  <a:pt x="0" y="0"/>
                </a:moveTo>
                <a:lnTo>
                  <a:pt x="2737984" y="0"/>
                </a:lnTo>
                <a:lnTo>
                  <a:pt x="2737984" y="1875494"/>
                </a:lnTo>
                <a:lnTo>
                  <a:pt x="0" y="1875494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491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76F69F73-D8F6-4011-B18F-94501EB735F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63690" y="0"/>
            <a:ext cx="21259800" cy="9809018"/>
          </a:xfrm>
          <a:custGeom>
            <a:avLst/>
            <a:gdLst>
              <a:gd name="connsiteX0" fmla="*/ 0 w 7829549"/>
              <a:gd name="connsiteY0" fmla="*/ 0 h 7543801"/>
              <a:gd name="connsiteX1" fmla="*/ 7829549 w 7829549"/>
              <a:gd name="connsiteY1" fmla="*/ 0 h 7543801"/>
              <a:gd name="connsiteX2" fmla="*/ 7829549 w 7829549"/>
              <a:gd name="connsiteY2" fmla="*/ 7543801 h 7543801"/>
              <a:gd name="connsiteX3" fmla="*/ 0 w 7829549"/>
              <a:gd name="connsiteY3" fmla="*/ 7543801 h 7543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29549" h="7543801">
                <a:moveTo>
                  <a:pt x="0" y="0"/>
                </a:moveTo>
                <a:lnTo>
                  <a:pt x="7829549" y="0"/>
                </a:lnTo>
                <a:lnTo>
                  <a:pt x="7829549" y="7543801"/>
                </a:lnTo>
                <a:lnTo>
                  <a:pt x="0" y="7543801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1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32618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83C36FF-5F8D-4BA8-B289-E005C16E137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170218" y="2832943"/>
            <a:ext cx="8046736" cy="8050114"/>
          </a:xfrm>
          <a:custGeom>
            <a:avLst/>
            <a:gdLst>
              <a:gd name="connsiteX0" fmla="*/ 4023368 w 8046736"/>
              <a:gd name="connsiteY0" fmla="*/ 0 h 8050114"/>
              <a:gd name="connsiteX1" fmla="*/ 6418353 w 8046736"/>
              <a:gd name="connsiteY1" fmla="*/ 991982 h 8050114"/>
              <a:gd name="connsiteX2" fmla="*/ 7055171 w 8046736"/>
              <a:gd name="connsiteY2" fmla="*/ 1629066 h 8050114"/>
              <a:gd name="connsiteX3" fmla="*/ 7055171 w 8046736"/>
              <a:gd name="connsiteY3" fmla="*/ 6421048 h 8050114"/>
              <a:gd name="connsiteX4" fmla="*/ 6418353 w 8046736"/>
              <a:gd name="connsiteY4" fmla="*/ 7058133 h 8050114"/>
              <a:gd name="connsiteX5" fmla="*/ 1628382 w 8046736"/>
              <a:gd name="connsiteY5" fmla="*/ 7058133 h 8050114"/>
              <a:gd name="connsiteX6" fmla="*/ 991565 w 8046736"/>
              <a:gd name="connsiteY6" fmla="*/ 6421048 h 8050114"/>
              <a:gd name="connsiteX7" fmla="*/ 991565 w 8046736"/>
              <a:gd name="connsiteY7" fmla="*/ 1629066 h 8050114"/>
              <a:gd name="connsiteX8" fmla="*/ 1628382 w 8046736"/>
              <a:gd name="connsiteY8" fmla="*/ 991982 h 8050114"/>
              <a:gd name="connsiteX9" fmla="*/ 4023368 w 8046736"/>
              <a:gd name="connsiteY9" fmla="*/ 0 h 805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46736" h="8050114">
                <a:moveTo>
                  <a:pt x="4023368" y="0"/>
                </a:moveTo>
                <a:cubicBezTo>
                  <a:pt x="4890339" y="0"/>
                  <a:pt x="5757309" y="330660"/>
                  <a:pt x="6418353" y="991982"/>
                </a:cubicBezTo>
                <a:cubicBezTo>
                  <a:pt x="7055171" y="1629066"/>
                  <a:pt x="7055171" y="1629066"/>
                  <a:pt x="7055171" y="1629066"/>
                </a:cubicBezTo>
                <a:cubicBezTo>
                  <a:pt x="8377258" y="2951708"/>
                  <a:pt x="8377258" y="5098406"/>
                  <a:pt x="7055171" y="6421048"/>
                </a:cubicBezTo>
                <a:cubicBezTo>
                  <a:pt x="6418353" y="7058133"/>
                  <a:pt x="6418353" y="7058133"/>
                  <a:pt x="6418353" y="7058133"/>
                </a:cubicBezTo>
                <a:cubicBezTo>
                  <a:pt x="5096266" y="8380775"/>
                  <a:pt x="2950470" y="8380775"/>
                  <a:pt x="1628382" y="7058133"/>
                </a:cubicBezTo>
                <a:cubicBezTo>
                  <a:pt x="991565" y="6421048"/>
                  <a:pt x="991565" y="6421048"/>
                  <a:pt x="991565" y="6421048"/>
                </a:cubicBezTo>
                <a:cubicBezTo>
                  <a:pt x="-330522" y="5098406"/>
                  <a:pt x="-330522" y="2951708"/>
                  <a:pt x="991565" y="1629066"/>
                </a:cubicBezTo>
                <a:cubicBezTo>
                  <a:pt x="1628382" y="991982"/>
                  <a:pt x="1628382" y="991982"/>
                  <a:pt x="1628382" y="991982"/>
                </a:cubicBezTo>
                <a:cubicBezTo>
                  <a:pt x="2289426" y="330660"/>
                  <a:pt x="3156397" y="0"/>
                  <a:pt x="4023368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952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1CAACFA-A336-43D7-8F2B-E1DE7FE1C47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470125" y="3134676"/>
            <a:ext cx="3619429" cy="3619010"/>
          </a:xfrm>
          <a:custGeom>
            <a:avLst/>
            <a:gdLst>
              <a:gd name="connsiteX0" fmla="*/ 3619429 w 3619429"/>
              <a:gd name="connsiteY0" fmla="*/ 0 h 3619010"/>
              <a:gd name="connsiteX1" fmla="*/ 3619429 w 3619429"/>
              <a:gd name="connsiteY1" fmla="*/ 3619010 h 3619010"/>
              <a:gd name="connsiteX2" fmla="*/ 0 w 3619429"/>
              <a:gd name="connsiteY2" fmla="*/ 3619010 h 3619010"/>
              <a:gd name="connsiteX3" fmla="*/ 917060 w 3619429"/>
              <a:gd name="connsiteY3" fmla="*/ 1505980 h 3619010"/>
              <a:gd name="connsiteX4" fmla="*/ 1507235 w 3619429"/>
              <a:gd name="connsiteY4" fmla="*/ 916362 h 3619010"/>
              <a:gd name="connsiteX5" fmla="*/ 3619429 w 3619429"/>
              <a:gd name="connsiteY5" fmla="*/ 0 h 3619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19429" h="3619010">
                <a:moveTo>
                  <a:pt x="3619429" y="0"/>
                </a:moveTo>
                <a:lnTo>
                  <a:pt x="3619429" y="3619010"/>
                </a:lnTo>
                <a:lnTo>
                  <a:pt x="0" y="3619010"/>
                </a:lnTo>
                <a:cubicBezTo>
                  <a:pt x="25520" y="2851308"/>
                  <a:pt x="331207" y="2091415"/>
                  <a:pt x="917060" y="1505980"/>
                </a:cubicBezTo>
                <a:cubicBezTo>
                  <a:pt x="1507235" y="916362"/>
                  <a:pt x="1507235" y="916362"/>
                  <a:pt x="1507235" y="916362"/>
                </a:cubicBezTo>
                <a:cubicBezTo>
                  <a:pt x="2092530" y="331486"/>
                  <a:pt x="2852145" y="25939"/>
                  <a:pt x="3619429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06080D-C429-48A8-B843-92D33ECB5B7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2298736" y="3134537"/>
            <a:ext cx="3623892" cy="3619150"/>
          </a:xfrm>
          <a:custGeom>
            <a:avLst/>
            <a:gdLst>
              <a:gd name="connsiteX0" fmla="*/ 0 w 3623892"/>
              <a:gd name="connsiteY0" fmla="*/ 0 h 3619150"/>
              <a:gd name="connsiteX1" fmla="*/ 2116795 w 3623892"/>
              <a:gd name="connsiteY1" fmla="*/ 916502 h 3619150"/>
              <a:gd name="connsiteX2" fmla="*/ 2706832 w 3623892"/>
              <a:gd name="connsiteY2" fmla="*/ 1506120 h 3619150"/>
              <a:gd name="connsiteX3" fmla="*/ 3623892 w 3623892"/>
              <a:gd name="connsiteY3" fmla="*/ 3619150 h 3619150"/>
              <a:gd name="connsiteX4" fmla="*/ 0 w 3623892"/>
              <a:gd name="connsiteY4" fmla="*/ 3619150 h 36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23892" h="3619150">
                <a:moveTo>
                  <a:pt x="0" y="0"/>
                </a:moveTo>
                <a:cubicBezTo>
                  <a:pt x="768958" y="24823"/>
                  <a:pt x="1530385" y="330370"/>
                  <a:pt x="2116795" y="916502"/>
                </a:cubicBezTo>
                <a:cubicBezTo>
                  <a:pt x="2706832" y="1506120"/>
                  <a:pt x="2706832" y="1506120"/>
                  <a:pt x="2706832" y="1506120"/>
                </a:cubicBezTo>
                <a:cubicBezTo>
                  <a:pt x="3292684" y="2091554"/>
                  <a:pt x="3598371" y="2851447"/>
                  <a:pt x="3623892" y="3619150"/>
                </a:cubicBezTo>
                <a:lnTo>
                  <a:pt x="0" y="361915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3097419-BD92-4E3B-9C5D-9A5A67E2942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298736" y="6962871"/>
            <a:ext cx="3623892" cy="3618871"/>
          </a:xfrm>
          <a:custGeom>
            <a:avLst/>
            <a:gdLst>
              <a:gd name="connsiteX0" fmla="*/ 0 w 3623892"/>
              <a:gd name="connsiteY0" fmla="*/ 0 h 3618871"/>
              <a:gd name="connsiteX1" fmla="*/ 3623892 w 3623892"/>
              <a:gd name="connsiteY1" fmla="*/ 0 h 3618871"/>
              <a:gd name="connsiteX2" fmla="*/ 2706832 w 3623892"/>
              <a:gd name="connsiteY2" fmla="*/ 2112891 h 3618871"/>
              <a:gd name="connsiteX3" fmla="*/ 2116795 w 3623892"/>
              <a:gd name="connsiteY3" fmla="*/ 2702509 h 3618871"/>
              <a:gd name="connsiteX4" fmla="*/ 0 w 3623892"/>
              <a:gd name="connsiteY4" fmla="*/ 3618871 h 3618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23892" h="3618871">
                <a:moveTo>
                  <a:pt x="0" y="0"/>
                </a:moveTo>
                <a:lnTo>
                  <a:pt x="3623892" y="0"/>
                </a:lnTo>
                <a:cubicBezTo>
                  <a:pt x="3598371" y="767563"/>
                  <a:pt x="3292684" y="1527456"/>
                  <a:pt x="2706832" y="2112891"/>
                </a:cubicBezTo>
                <a:cubicBezTo>
                  <a:pt x="2116795" y="2702509"/>
                  <a:pt x="2116795" y="2702509"/>
                  <a:pt x="2116795" y="2702509"/>
                </a:cubicBezTo>
                <a:cubicBezTo>
                  <a:pt x="1530385" y="3288640"/>
                  <a:pt x="768958" y="3594048"/>
                  <a:pt x="0" y="3618871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8122979-052C-4C34-8F77-81BE4B1E39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70125" y="6962870"/>
            <a:ext cx="3619429" cy="3618732"/>
          </a:xfrm>
          <a:custGeom>
            <a:avLst/>
            <a:gdLst>
              <a:gd name="connsiteX0" fmla="*/ 0 w 3619429"/>
              <a:gd name="connsiteY0" fmla="*/ 0 h 3618732"/>
              <a:gd name="connsiteX1" fmla="*/ 3619429 w 3619429"/>
              <a:gd name="connsiteY1" fmla="*/ 0 h 3618732"/>
              <a:gd name="connsiteX2" fmla="*/ 3619429 w 3619429"/>
              <a:gd name="connsiteY2" fmla="*/ 3618732 h 3618732"/>
              <a:gd name="connsiteX3" fmla="*/ 1507235 w 3619429"/>
              <a:gd name="connsiteY3" fmla="*/ 2702509 h 3618732"/>
              <a:gd name="connsiteX4" fmla="*/ 917060 w 3619429"/>
              <a:gd name="connsiteY4" fmla="*/ 2112891 h 3618732"/>
              <a:gd name="connsiteX5" fmla="*/ 0 w 3619429"/>
              <a:gd name="connsiteY5" fmla="*/ 0 h 361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19429" h="3618732">
                <a:moveTo>
                  <a:pt x="0" y="0"/>
                </a:moveTo>
                <a:lnTo>
                  <a:pt x="3619429" y="0"/>
                </a:lnTo>
                <a:lnTo>
                  <a:pt x="3619429" y="3618732"/>
                </a:lnTo>
                <a:cubicBezTo>
                  <a:pt x="2852145" y="3592793"/>
                  <a:pt x="2092530" y="3287385"/>
                  <a:pt x="1507235" y="2702509"/>
                </a:cubicBezTo>
                <a:cubicBezTo>
                  <a:pt x="917060" y="2112891"/>
                  <a:pt x="917060" y="2112891"/>
                  <a:pt x="917060" y="2112891"/>
                </a:cubicBezTo>
                <a:cubicBezTo>
                  <a:pt x="331207" y="1527456"/>
                  <a:pt x="25520" y="767563"/>
                  <a:pt x="0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1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15562B8-40F2-4731-9234-F72F7B0C8FA9}"/>
              </a:ext>
            </a:extLst>
          </p:cNvPr>
          <p:cNvSpPr/>
          <p:nvPr userDrawn="1"/>
        </p:nvSpPr>
        <p:spPr>
          <a:xfrm rot="5400000">
            <a:off x="11885340" y="-10970939"/>
            <a:ext cx="983438" cy="229253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ED1674B-7819-4290-8EC6-DD14B5462434}"/>
              </a:ext>
            </a:extLst>
          </p:cNvPr>
          <p:cNvSpPr/>
          <p:nvPr userDrawn="1"/>
        </p:nvSpPr>
        <p:spPr>
          <a:xfrm>
            <a:off x="0" y="0"/>
            <a:ext cx="983438" cy="1371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B4CB942-6ECB-49C3-BCDF-B7B7905525F3}"/>
              </a:ext>
            </a:extLst>
          </p:cNvPr>
          <p:cNvSpPr/>
          <p:nvPr userDrawn="1"/>
        </p:nvSpPr>
        <p:spPr>
          <a:xfrm rot="5400000">
            <a:off x="12159070" y="1487893"/>
            <a:ext cx="983438" cy="23472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2A7B87B-45E7-4AE7-9E9F-48F570D39556}"/>
              </a:ext>
            </a:extLst>
          </p:cNvPr>
          <p:cNvSpPr/>
          <p:nvPr userDrawn="1"/>
        </p:nvSpPr>
        <p:spPr>
          <a:xfrm>
            <a:off x="23403737" y="0"/>
            <a:ext cx="983438" cy="1371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E83E7B4-D919-418E-8C79-FE532F656603}"/>
              </a:ext>
            </a:extLst>
          </p:cNvPr>
          <p:cNvCxnSpPr/>
          <p:nvPr userDrawn="1"/>
        </p:nvCxnSpPr>
        <p:spPr>
          <a:xfrm>
            <a:off x="240083" y="304726"/>
            <a:ext cx="476655" cy="0"/>
          </a:xfrm>
          <a:prstGeom prst="line">
            <a:avLst/>
          </a:prstGeom>
          <a:ln w="50800">
            <a:solidFill>
              <a:schemeClr val="tx1">
                <a:alpha val="3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9D18541-68C2-4DF9-AC8A-1ECB0677CF50}"/>
              </a:ext>
            </a:extLst>
          </p:cNvPr>
          <p:cNvCxnSpPr>
            <a:cxnSpLocks/>
          </p:cNvCxnSpPr>
          <p:nvPr userDrawn="1"/>
        </p:nvCxnSpPr>
        <p:spPr>
          <a:xfrm>
            <a:off x="240083" y="455765"/>
            <a:ext cx="203510" cy="0"/>
          </a:xfrm>
          <a:prstGeom prst="line">
            <a:avLst/>
          </a:prstGeom>
          <a:ln w="50800">
            <a:solidFill>
              <a:schemeClr val="tx1">
                <a:alpha val="3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F6FCAEE-47CD-4C71-94C3-830250430BF7}"/>
              </a:ext>
            </a:extLst>
          </p:cNvPr>
          <p:cNvCxnSpPr>
            <a:cxnSpLocks/>
          </p:cNvCxnSpPr>
          <p:nvPr userDrawn="1"/>
        </p:nvCxnSpPr>
        <p:spPr>
          <a:xfrm>
            <a:off x="240083" y="606804"/>
            <a:ext cx="362713" cy="0"/>
          </a:xfrm>
          <a:prstGeom prst="line">
            <a:avLst/>
          </a:prstGeom>
          <a:ln w="50800">
            <a:solidFill>
              <a:schemeClr val="tx1">
                <a:alpha val="3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920F7B99-6DE8-4F59-95D2-587A27CB4EB8}"/>
              </a:ext>
            </a:extLst>
          </p:cNvPr>
          <p:cNvSpPr txBox="1">
            <a:spLocks/>
          </p:cNvSpPr>
          <p:nvPr userDrawn="1"/>
        </p:nvSpPr>
        <p:spPr>
          <a:xfrm>
            <a:off x="329437" y="12917378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chemeClr val="tx1">
                    <a:lumMod val="90000"/>
                    <a:lumOff val="1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chemeClr val="tx1">
                  <a:lumMod val="90000"/>
                  <a:lumOff val="1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C0BA415-90EF-494A-98BB-E4776AE09ABA}"/>
              </a:ext>
            </a:extLst>
          </p:cNvPr>
          <p:cNvSpPr/>
          <p:nvPr userDrawn="1"/>
        </p:nvSpPr>
        <p:spPr>
          <a:xfrm>
            <a:off x="1454245" y="455765"/>
            <a:ext cx="3222171" cy="117565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0763060-CCE9-4A96-A067-6AC27B7E80B1}"/>
              </a:ext>
            </a:extLst>
          </p:cNvPr>
          <p:cNvSpPr txBox="1"/>
          <p:nvPr userDrawn="1"/>
        </p:nvSpPr>
        <p:spPr>
          <a:xfrm>
            <a:off x="1803534" y="751206"/>
            <a:ext cx="2523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>
                <a:solidFill>
                  <a:schemeClr val="tx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Massive X</a:t>
            </a:r>
          </a:p>
        </p:txBody>
      </p:sp>
    </p:spTree>
    <p:extLst>
      <p:ext uri="{BB962C8B-B14F-4D97-AF65-F5344CB8AC3E}">
        <p14:creationId xmlns:p14="http://schemas.microsoft.com/office/powerpoint/2010/main" val="209164343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15562B8-40F2-4731-9234-F72F7B0C8FA9}"/>
              </a:ext>
            </a:extLst>
          </p:cNvPr>
          <p:cNvSpPr/>
          <p:nvPr userDrawn="1"/>
        </p:nvSpPr>
        <p:spPr>
          <a:xfrm rot="5400000">
            <a:off x="11885340" y="-10970939"/>
            <a:ext cx="983438" cy="229253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ED1674B-7819-4290-8EC6-DD14B5462434}"/>
              </a:ext>
            </a:extLst>
          </p:cNvPr>
          <p:cNvSpPr/>
          <p:nvPr userDrawn="1"/>
        </p:nvSpPr>
        <p:spPr>
          <a:xfrm>
            <a:off x="0" y="0"/>
            <a:ext cx="983438" cy="1371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B4CB942-6ECB-49C3-BCDF-B7B7905525F3}"/>
              </a:ext>
            </a:extLst>
          </p:cNvPr>
          <p:cNvSpPr/>
          <p:nvPr userDrawn="1"/>
        </p:nvSpPr>
        <p:spPr>
          <a:xfrm rot="5400000">
            <a:off x="12159070" y="1487893"/>
            <a:ext cx="983438" cy="23472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2A7B87B-45E7-4AE7-9E9F-48F570D39556}"/>
              </a:ext>
            </a:extLst>
          </p:cNvPr>
          <p:cNvSpPr/>
          <p:nvPr userDrawn="1"/>
        </p:nvSpPr>
        <p:spPr>
          <a:xfrm>
            <a:off x="23403737" y="0"/>
            <a:ext cx="983438" cy="1371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E83E7B4-D919-418E-8C79-FE532F656603}"/>
              </a:ext>
            </a:extLst>
          </p:cNvPr>
          <p:cNvCxnSpPr/>
          <p:nvPr userDrawn="1"/>
        </p:nvCxnSpPr>
        <p:spPr>
          <a:xfrm>
            <a:off x="240083" y="304726"/>
            <a:ext cx="476655" cy="0"/>
          </a:xfrm>
          <a:prstGeom prst="line">
            <a:avLst/>
          </a:prstGeom>
          <a:ln w="50800">
            <a:solidFill>
              <a:schemeClr val="tx1">
                <a:alpha val="3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9D18541-68C2-4DF9-AC8A-1ECB0677CF50}"/>
              </a:ext>
            </a:extLst>
          </p:cNvPr>
          <p:cNvCxnSpPr>
            <a:cxnSpLocks/>
          </p:cNvCxnSpPr>
          <p:nvPr userDrawn="1"/>
        </p:nvCxnSpPr>
        <p:spPr>
          <a:xfrm>
            <a:off x="240083" y="455765"/>
            <a:ext cx="203510" cy="0"/>
          </a:xfrm>
          <a:prstGeom prst="line">
            <a:avLst/>
          </a:prstGeom>
          <a:ln w="50800">
            <a:solidFill>
              <a:schemeClr val="tx1">
                <a:alpha val="3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F6FCAEE-47CD-4C71-94C3-830250430BF7}"/>
              </a:ext>
            </a:extLst>
          </p:cNvPr>
          <p:cNvCxnSpPr>
            <a:cxnSpLocks/>
          </p:cNvCxnSpPr>
          <p:nvPr userDrawn="1"/>
        </p:nvCxnSpPr>
        <p:spPr>
          <a:xfrm>
            <a:off x="240083" y="606804"/>
            <a:ext cx="362713" cy="0"/>
          </a:xfrm>
          <a:prstGeom prst="line">
            <a:avLst/>
          </a:prstGeom>
          <a:ln w="50800">
            <a:solidFill>
              <a:schemeClr val="tx1">
                <a:alpha val="3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920F7B99-6DE8-4F59-95D2-587A27CB4EB8}"/>
              </a:ext>
            </a:extLst>
          </p:cNvPr>
          <p:cNvSpPr txBox="1">
            <a:spLocks/>
          </p:cNvSpPr>
          <p:nvPr userDrawn="1"/>
        </p:nvSpPr>
        <p:spPr>
          <a:xfrm>
            <a:off x="329437" y="12917378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chemeClr val="tx1">
                    <a:lumMod val="90000"/>
                    <a:lumOff val="1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chemeClr val="tx1">
                  <a:lumMod val="90000"/>
                  <a:lumOff val="1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EB50162-B53A-4D53-985F-D3169468460F}"/>
              </a:ext>
            </a:extLst>
          </p:cNvPr>
          <p:cNvSpPr/>
          <p:nvPr userDrawn="1"/>
        </p:nvSpPr>
        <p:spPr>
          <a:xfrm>
            <a:off x="1454245" y="455765"/>
            <a:ext cx="3222171" cy="1175657"/>
          </a:xfrm>
          <a:prstGeom prst="roundRect">
            <a:avLst>
              <a:gd name="adj" fmla="val 50000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A5AA740-871A-4FDD-B5BE-77B04DD73008}"/>
              </a:ext>
            </a:extLst>
          </p:cNvPr>
          <p:cNvSpPr txBox="1"/>
          <p:nvPr userDrawn="1"/>
        </p:nvSpPr>
        <p:spPr>
          <a:xfrm>
            <a:off x="1803534" y="751206"/>
            <a:ext cx="2523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>
                <a:solidFill>
                  <a:schemeClr val="tx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Massive X</a:t>
            </a:r>
          </a:p>
        </p:txBody>
      </p:sp>
    </p:spTree>
    <p:extLst>
      <p:ext uri="{BB962C8B-B14F-4D97-AF65-F5344CB8AC3E}">
        <p14:creationId xmlns:p14="http://schemas.microsoft.com/office/powerpoint/2010/main" val="381446619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15562B8-40F2-4731-9234-F72F7B0C8FA9}"/>
              </a:ext>
            </a:extLst>
          </p:cNvPr>
          <p:cNvSpPr/>
          <p:nvPr userDrawn="1"/>
        </p:nvSpPr>
        <p:spPr>
          <a:xfrm rot="5400000">
            <a:off x="11885340" y="-10970939"/>
            <a:ext cx="983438" cy="229253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ED1674B-7819-4290-8EC6-DD14B5462434}"/>
              </a:ext>
            </a:extLst>
          </p:cNvPr>
          <p:cNvSpPr/>
          <p:nvPr userDrawn="1"/>
        </p:nvSpPr>
        <p:spPr>
          <a:xfrm>
            <a:off x="0" y="0"/>
            <a:ext cx="983438" cy="1371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B4CB942-6ECB-49C3-BCDF-B7B7905525F3}"/>
              </a:ext>
            </a:extLst>
          </p:cNvPr>
          <p:cNvSpPr/>
          <p:nvPr userDrawn="1"/>
        </p:nvSpPr>
        <p:spPr>
          <a:xfrm rot="5400000">
            <a:off x="12159070" y="1487893"/>
            <a:ext cx="983438" cy="23472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2A7B87B-45E7-4AE7-9E9F-48F570D39556}"/>
              </a:ext>
            </a:extLst>
          </p:cNvPr>
          <p:cNvSpPr/>
          <p:nvPr userDrawn="1"/>
        </p:nvSpPr>
        <p:spPr>
          <a:xfrm>
            <a:off x="23403737" y="0"/>
            <a:ext cx="983438" cy="1371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E83E7B4-D919-418E-8C79-FE532F656603}"/>
              </a:ext>
            </a:extLst>
          </p:cNvPr>
          <p:cNvCxnSpPr/>
          <p:nvPr userDrawn="1"/>
        </p:nvCxnSpPr>
        <p:spPr>
          <a:xfrm>
            <a:off x="240083" y="304726"/>
            <a:ext cx="476655" cy="0"/>
          </a:xfrm>
          <a:prstGeom prst="line">
            <a:avLst/>
          </a:prstGeom>
          <a:ln w="50800">
            <a:solidFill>
              <a:schemeClr val="tx1">
                <a:alpha val="3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9D18541-68C2-4DF9-AC8A-1ECB0677CF50}"/>
              </a:ext>
            </a:extLst>
          </p:cNvPr>
          <p:cNvCxnSpPr>
            <a:cxnSpLocks/>
          </p:cNvCxnSpPr>
          <p:nvPr userDrawn="1"/>
        </p:nvCxnSpPr>
        <p:spPr>
          <a:xfrm>
            <a:off x="240083" y="455765"/>
            <a:ext cx="203510" cy="0"/>
          </a:xfrm>
          <a:prstGeom prst="line">
            <a:avLst/>
          </a:prstGeom>
          <a:ln w="50800">
            <a:solidFill>
              <a:schemeClr val="tx1">
                <a:alpha val="3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F6FCAEE-47CD-4C71-94C3-830250430BF7}"/>
              </a:ext>
            </a:extLst>
          </p:cNvPr>
          <p:cNvCxnSpPr>
            <a:cxnSpLocks/>
          </p:cNvCxnSpPr>
          <p:nvPr userDrawn="1"/>
        </p:nvCxnSpPr>
        <p:spPr>
          <a:xfrm>
            <a:off x="240083" y="606804"/>
            <a:ext cx="362713" cy="0"/>
          </a:xfrm>
          <a:prstGeom prst="line">
            <a:avLst/>
          </a:prstGeom>
          <a:ln w="50800">
            <a:solidFill>
              <a:schemeClr val="tx1">
                <a:alpha val="3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920F7B99-6DE8-4F59-95D2-587A27CB4EB8}"/>
              </a:ext>
            </a:extLst>
          </p:cNvPr>
          <p:cNvSpPr txBox="1">
            <a:spLocks/>
          </p:cNvSpPr>
          <p:nvPr userDrawn="1"/>
        </p:nvSpPr>
        <p:spPr>
          <a:xfrm>
            <a:off x="329437" y="12917378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chemeClr val="tx1">
                    <a:lumMod val="90000"/>
                    <a:lumOff val="1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chemeClr val="tx1">
                  <a:lumMod val="90000"/>
                  <a:lumOff val="1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36E49E-6A53-4F4D-9EED-FA6EEC2123E3}"/>
              </a:ext>
            </a:extLst>
          </p:cNvPr>
          <p:cNvSpPr txBox="1"/>
          <p:nvPr userDrawn="1"/>
        </p:nvSpPr>
        <p:spPr>
          <a:xfrm>
            <a:off x="10931791" y="230109"/>
            <a:ext cx="2523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0">
                <a:solidFill>
                  <a:schemeClr val="tx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Massive X</a:t>
            </a:r>
          </a:p>
        </p:txBody>
      </p:sp>
    </p:spTree>
    <p:extLst>
      <p:ext uri="{BB962C8B-B14F-4D97-AF65-F5344CB8AC3E}">
        <p14:creationId xmlns:p14="http://schemas.microsoft.com/office/powerpoint/2010/main" val="24701823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1F5F7554-38B1-48BE-91E4-43BCAA8E8FD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184837" y="990600"/>
            <a:ext cx="11210150" cy="11741961"/>
          </a:xfrm>
          <a:custGeom>
            <a:avLst/>
            <a:gdLst>
              <a:gd name="connsiteX0" fmla="*/ 0 w 11210150"/>
              <a:gd name="connsiteY0" fmla="*/ 0 h 11741961"/>
              <a:gd name="connsiteX1" fmla="*/ 11210150 w 11210150"/>
              <a:gd name="connsiteY1" fmla="*/ 0 h 11741961"/>
              <a:gd name="connsiteX2" fmla="*/ 11210150 w 11210150"/>
              <a:gd name="connsiteY2" fmla="*/ 11741961 h 11741961"/>
              <a:gd name="connsiteX3" fmla="*/ 0 w 11210150"/>
              <a:gd name="connsiteY3" fmla="*/ 11741961 h 1174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0150" h="11741961">
                <a:moveTo>
                  <a:pt x="0" y="0"/>
                </a:moveTo>
                <a:lnTo>
                  <a:pt x="11210150" y="0"/>
                </a:lnTo>
                <a:lnTo>
                  <a:pt x="11210150" y="11741961"/>
                </a:lnTo>
                <a:lnTo>
                  <a:pt x="0" y="11741961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4256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75432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8482A689-CC2A-4F2B-BAB9-2127EA08A0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49499" y="0"/>
            <a:ext cx="24686172" cy="13716000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2E8DB23E-DC77-4E50-A38D-DDDDEEDB1A0B}"/>
              </a:ext>
            </a:extLst>
          </p:cNvPr>
          <p:cNvSpPr txBox="1">
            <a:spLocks/>
          </p:cNvSpPr>
          <p:nvPr userDrawn="1"/>
        </p:nvSpPr>
        <p:spPr>
          <a:xfrm>
            <a:off x="23766380" y="6566619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rgbClr val="17214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rgbClr val="17214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37B9C2-6A96-4E56-8A5F-50BC1EAA29D4}"/>
              </a:ext>
            </a:extLst>
          </p:cNvPr>
          <p:cNvSpPr txBox="1"/>
          <p:nvPr userDrawn="1"/>
        </p:nvSpPr>
        <p:spPr>
          <a:xfrm>
            <a:off x="21567352" y="12888077"/>
            <a:ext cx="2523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MASSIVE X</a:t>
            </a:r>
          </a:p>
        </p:txBody>
      </p:sp>
    </p:spTree>
    <p:extLst>
      <p:ext uri="{BB962C8B-B14F-4D97-AF65-F5344CB8AC3E}">
        <p14:creationId xmlns:p14="http://schemas.microsoft.com/office/powerpoint/2010/main" val="13132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CDF241A1-3249-4A50-880D-BD32EE84584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193587" y="0"/>
            <a:ext cx="10629901" cy="13716000"/>
          </a:xfrm>
          <a:custGeom>
            <a:avLst/>
            <a:gdLst>
              <a:gd name="connsiteX0" fmla="*/ 0 w 10345056"/>
              <a:gd name="connsiteY0" fmla="*/ 0 h 10610851"/>
              <a:gd name="connsiteX1" fmla="*/ 10345056 w 10345056"/>
              <a:gd name="connsiteY1" fmla="*/ 0 h 10610851"/>
              <a:gd name="connsiteX2" fmla="*/ 10345056 w 10345056"/>
              <a:gd name="connsiteY2" fmla="*/ 10610851 h 10610851"/>
              <a:gd name="connsiteX3" fmla="*/ 0 w 10345056"/>
              <a:gd name="connsiteY3" fmla="*/ 10610851 h 10610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45056" h="10610851">
                <a:moveTo>
                  <a:pt x="0" y="0"/>
                </a:moveTo>
                <a:lnTo>
                  <a:pt x="10345056" y="0"/>
                </a:lnTo>
                <a:lnTo>
                  <a:pt x="10345056" y="10610851"/>
                </a:lnTo>
                <a:lnTo>
                  <a:pt x="0" y="10610851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61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2E8DB23E-DC77-4E50-A38D-DDDDEEDB1A0B}"/>
              </a:ext>
            </a:extLst>
          </p:cNvPr>
          <p:cNvSpPr txBox="1">
            <a:spLocks/>
          </p:cNvSpPr>
          <p:nvPr userDrawn="1"/>
        </p:nvSpPr>
        <p:spPr>
          <a:xfrm>
            <a:off x="23766380" y="6566619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rgbClr val="17214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rgbClr val="17214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37B9C2-6A96-4E56-8A5F-50BC1EAA29D4}"/>
              </a:ext>
            </a:extLst>
          </p:cNvPr>
          <p:cNvSpPr txBox="1"/>
          <p:nvPr userDrawn="1"/>
        </p:nvSpPr>
        <p:spPr>
          <a:xfrm>
            <a:off x="21567352" y="12888077"/>
            <a:ext cx="2523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MASSIVE X</a:t>
            </a:r>
          </a:p>
        </p:txBody>
      </p:sp>
    </p:spTree>
    <p:extLst>
      <p:ext uri="{BB962C8B-B14F-4D97-AF65-F5344CB8AC3E}">
        <p14:creationId xmlns:p14="http://schemas.microsoft.com/office/powerpoint/2010/main" val="339285246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4E2DCC9-7A91-43AF-A2ED-33E09E36BAD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82230" y="2946643"/>
            <a:ext cx="7822714" cy="7822714"/>
          </a:xfrm>
          <a:custGeom>
            <a:avLst/>
            <a:gdLst>
              <a:gd name="connsiteX0" fmla="*/ 0 w 7822714"/>
              <a:gd name="connsiteY0" fmla="*/ 0 h 7822714"/>
              <a:gd name="connsiteX1" fmla="*/ 7822714 w 7822714"/>
              <a:gd name="connsiteY1" fmla="*/ 0 h 7822714"/>
              <a:gd name="connsiteX2" fmla="*/ 7822714 w 7822714"/>
              <a:gd name="connsiteY2" fmla="*/ 7822714 h 7822714"/>
              <a:gd name="connsiteX3" fmla="*/ 0 w 7822714"/>
              <a:gd name="connsiteY3" fmla="*/ 7822714 h 7822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22714" h="7822714">
                <a:moveTo>
                  <a:pt x="0" y="0"/>
                </a:moveTo>
                <a:lnTo>
                  <a:pt x="7822714" y="0"/>
                </a:lnTo>
                <a:lnTo>
                  <a:pt x="7822714" y="7822714"/>
                </a:lnTo>
                <a:lnTo>
                  <a:pt x="0" y="7822714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5562B8-40F2-4731-9234-F72F7B0C8FA9}"/>
              </a:ext>
            </a:extLst>
          </p:cNvPr>
          <p:cNvSpPr/>
          <p:nvPr userDrawn="1"/>
        </p:nvSpPr>
        <p:spPr>
          <a:xfrm rot="5400000">
            <a:off x="11885340" y="-10970939"/>
            <a:ext cx="983438" cy="229253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ED1674B-7819-4290-8EC6-DD14B5462434}"/>
              </a:ext>
            </a:extLst>
          </p:cNvPr>
          <p:cNvSpPr/>
          <p:nvPr userDrawn="1"/>
        </p:nvSpPr>
        <p:spPr>
          <a:xfrm>
            <a:off x="0" y="0"/>
            <a:ext cx="983438" cy="1371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B4CB942-6ECB-49C3-BCDF-B7B7905525F3}"/>
              </a:ext>
            </a:extLst>
          </p:cNvPr>
          <p:cNvSpPr/>
          <p:nvPr userDrawn="1"/>
        </p:nvSpPr>
        <p:spPr>
          <a:xfrm rot="5400000">
            <a:off x="12159070" y="1487893"/>
            <a:ext cx="983438" cy="23472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2A7B87B-45E7-4AE7-9E9F-48F570D39556}"/>
              </a:ext>
            </a:extLst>
          </p:cNvPr>
          <p:cNvSpPr/>
          <p:nvPr userDrawn="1"/>
        </p:nvSpPr>
        <p:spPr>
          <a:xfrm>
            <a:off x="23403737" y="0"/>
            <a:ext cx="983438" cy="1371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E83E7B4-D919-418E-8C79-FE532F656603}"/>
              </a:ext>
            </a:extLst>
          </p:cNvPr>
          <p:cNvCxnSpPr/>
          <p:nvPr userDrawn="1"/>
        </p:nvCxnSpPr>
        <p:spPr>
          <a:xfrm>
            <a:off x="240083" y="304726"/>
            <a:ext cx="476655" cy="0"/>
          </a:xfrm>
          <a:prstGeom prst="line">
            <a:avLst/>
          </a:prstGeom>
          <a:ln w="50800">
            <a:solidFill>
              <a:schemeClr val="tx1">
                <a:alpha val="3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9D18541-68C2-4DF9-AC8A-1ECB0677CF50}"/>
              </a:ext>
            </a:extLst>
          </p:cNvPr>
          <p:cNvCxnSpPr>
            <a:cxnSpLocks/>
          </p:cNvCxnSpPr>
          <p:nvPr userDrawn="1"/>
        </p:nvCxnSpPr>
        <p:spPr>
          <a:xfrm>
            <a:off x="240083" y="455765"/>
            <a:ext cx="203510" cy="0"/>
          </a:xfrm>
          <a:prstGeom prst="line">
            <a:avLst/>
          </a:prstGeom>
          <a:ln w="50800">
            <a:solidFill>
              <a:schemeClr val="tx1">
                <a:alpha val="3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F6FCAEE-47CD-4C71-94C3-830250430BF7}"/>
              </a:ext>
            </a:extLst>
          </p:cNvPr>
          <p:cNvCxnSpPr>
            <a:cxnSpLocks/>
          </p:cNvCxnSpPr>
          <p:nvPr userDrawn="1"/>
        </p:nvCxnSpPr>
        <p:spPr>
          <a:xfrm>
            <a:off x="240083" y="606804"/>
            <a:ext cx="362713" cy="0"/>
          </a:xfrm>
          <a:prstGeom prst="line">
            <a:avLst/>
          </a:prstGeom>
          <a:ln w="50800">
            <a:solidFill>
              <a:schemeClr val="tx1">
                <a:alpha val="3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920F7B99-6DE8-4F59-95D2-587A27CB4EB8}"/>
              </a:ext>
            </a:extLst>
          </p:cNvPr>
          <p:cNvSpPr txBox="1">
            <a:spLocks/>
          </p:cNvSpPr>
          <p:nvPr userDrawn="1"/>
        </p:nvSpPr>
        <p:spPr>
          <a:xfrm>
            <a:off x="329437" y="12917378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chemeClr val="tx1">
                    <a:lumMod val="90000"/>
                    <a:lumOff val="1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chemeClr val="tx1">
                  <a:lumMod val="90000"/>
                  <a:lumOff val="1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36E49E-6A53-4F4D-9EED-FA6EEC2123E3}"/>
              </a:ext>
            </a:extLst>
          </p:cNvPr>
          <p:cNvSpPr txBox="1"/>
          <p:nvPr userDrawn="1"/>
        </p:nvSpPr>
        <p:spPr>
          <a:xfrm>
            <a:off x="10931791" y="230109"/>
            <a:ext cx="2523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0">
                <a:solidFill>
                  <a:schemeClr val="tx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Massive X</a:t>
            </a:r>
          </a:p>
        </p:txBody>
      </p:sp>
    </p:spTree>
    <p:extLst>
      <p:ext uri="{BB962C8B-B14F-4D97-AF65-F5344CB8AC3E}">
        <p14:creationId xmlns:p14="http://schemas.microsoft.com/office/powerpoint/2010/main" val="5104869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15562B8-40F2-4731-9234-F72F7B0C8FA9}"/>
              </a:ext>
            </a:extLst>
          </p:cNvPr>
          <p:cNvSpPr/>
          <p:nvPr userDrawn="1"/>
        </p:nvSpPr>
        <p:spPr>
          <a:xfrm rot="5400000">
            <a:off x="11885340" y="-10970939"/>
            <a:ext cx="983438" cy="229253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ED1674B-7819-4290-8EC6-DD14B5462434}"/>
              </a:ext>
            </a:extLst>
          </p:cNvPr>
          <p:cNvSpPr/>
          <p:nvPr userDrawn="1"/>
        </p:nvSpPr>
        <p:spPr>
          <a:xfrm>
            <a:off x="0" y="0"/>
            <a:ext cx="983438" cy="1371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B4CB942-6ECB-49C3-BCDF-B7B7905525F3}"/>
              </a:ext>
            </a:extLst>
          </p:cNvPr>
          <p:cNvSpPr/>
          <p:nvPr userDrawn="1"/>
        </p:nvSpPr>
        <p:spPr>
          <a:xfrm rot="5400000">
            <a:off x="12159070" y="1487893"/>
            <a:ext cx="983438" cy="23472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2A7B87B-45E7-4AE7-9E9F-48F570D39556}"/>
              </a:ext>
            </a:extLst>
          </p:cNvPr>
          <p:cNvSpPr/>
          <p:nvPr userDrawn="1"/>
        </p:nvSpPr>
        <p:spPr>
          <a:xfrm>
            <a:off x="23403737" y="0"/>
            <a:ext cx="983438" cy="1371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E83E7B4-D919-418E-8C79-FE532F656603}"/>
              </a:ext>
            </a:extLst>
          </p:cNvPr>
          <p:cNvCxnSpPr/>
          <p:nvPr userDrawn="1"/>
        </p:nvCxnSpPr>
        <p:spPr>
          <a:xfrm>
            <a:off x="240083" y="304726"/>
            <a:ext cx="476655" cy="0"/>
          </a:xfrm>
          <a:prstGeom prst="line">
            <a:avLst/>
          </a:prstGeom>
          <a:ln w="50800">
            <a:solidFill>
              <a:schemeClr val="tx1">
                <a:alpha val="3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9D18541-68C2-4DF9-AC8A-1ECB0677CF50}"/>
              </a:ext>
            </a:extLst>
          </p:cNvPr>
          <p:cNvCxnSpPr>
            <a:cxnSpLocks/>
          </p:cNvCxnSpPr>
          <p:nvPr userDrawn="1"/>
        </p:nvCxnSpPr>
        <p:spPr>
          <a:xfrm>
            <a:off x="240083" y="455765"/>
            <a:ext cx="203510" cy="0"/>
          </a:xfrm>
          <a:prstGeom prst="line">
            <a:avLst/>
          </a:prstGeom>
          <a:ln w="50800">
            <a:solidFill>
              <a:schemeClr val="tx1">
                <a:alpha val="3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F6FCAEE-47CD-4C71-94C3-830250430BF7}"/>
              </a:ext>
            </a:extLst>
          </p:cNvPr>
          <p:cNvCxnSpPr>
            <a:cxnSpLocks/>
          </p:cNvCxnSpPr>
          <p:nvPr userDrawn="1"/>
        </p:nvCxnSpPr>
        <p:spPr>
          <a:xfrm>
            <a:off x="240083" y="606804"/>
            <a:ext cx="362713" cy="0"/>
          </a:xfrm>
          <a:prstGeom prst="line">
            <a:avLst/>
          </a:prstGeom>
          <a:ln w="50800">
            <a:solidFill>
              <a:schemeClr val="tx1">
                <a:alpha val="3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920F7B99-6DE8-4F59-95D2-587A27CB4EB8}"/>
              </a:ext>
            </a:extLst>
          </p:cNvPr>
          <p:cNvSpPr txBox="1">
            <a:spLocks/>
          </p:cNvSpPr>
          <p:nvPr userDrawn="1"/>
        </p:nvSpPr>
        <p:spPr>
          <a:xfrm>
            <a:off x="329437" y="12917378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chemeClr val="tx1">
                    <a:lumMod val="90000"/>
                    <a:lumOff val="1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chemeClr val="tx1">
                  <a:lumMod val="90000"/>
                  <a:lumOff val="1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C0BA415-90EF-494A-98BB-E4776AE09ABA}"/>
              </a:ext>
            </a:extLst>
          </p:cNvPr>
          <p:cNvSpPr/>
          <p:nvPr userDrawn="1"/>
        </p:nvSpPr>
        <p:spPr>
          <a:xfrm>
            <a:off x="1454245" y="455765"/>
            <a:ext cx="3222171" cy="117565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0763060-CCE9-4A96-A067-6AC27B7E80B1}"/>
              </a:ext>
            </a:extLst>
          </p:cNvPr>
          <p:cNvSpPr txBox="1"/>
          <p:nvPr userDrawn="1"/>
        </p:nvSpPr>
        <p:spPr>
          <a:xfrm>
            <a:off x="1803534" y="751206"/>
            <a:ext cx="2523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>
                <a:solidFill>
                  <a:schemeClr val="tx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Massive X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411318C-4794-4780-B048-65BF2EFB219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2193587" y="0"/>
            <a:ext cx="12193589" cy="13716000"/>
          </a:xfrm>
          <a:custGeom>
            <a:avLst/>
            <a:gdLst>
              <a:gd name="connsiteX0" fmla="*/ 0 w 12193589"/>
              <a:gd name="connsiteY0" fmla="*/ 0 h 13716000"/>
              <a:gd name="connsiteX1" fmla="*/ 12193589 w 12193589"/>
              <a:gd name="connsiteY1" fmla="*/ 0 h 13716000"/>
              <a:gd name="connsiteX2" fmla="*/ 12193589 w 12193589"/>
              <a:gd name="connsiteY2" fmla="*/ 13716000 h 13716000"/>
              <a:gd name="connsiteX3" fmla="*/ 0 w 12193589"/>
              <a:gd name="connsiteY3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3589" h="13716000">
                <a:moveTo>
                  <a:pt x="0" y="0"/>
                </a:moveTo>
                <a:lnTo>
                  <a:pt x="12193589" y="0"/>
                </a:lnTo>
                <a:lnTo>
                  <a:pt x="12193589" y="13716000"/>
                </a:lnTo>
                <a:lnTo>
                  <a:pt x="0" y="137160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ED062986-BE9C-4DF7-95D3-186FF46BE18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14959" y="3679372"/>
            <a:ext cx="6357257" cy="6357257"/>
          </a:xfrm>
          <a:custGeom>
            <a:avLst/>
            <a:gdLst>
              <a:gd name="connsiteX0" fmla="*/ 2180666 w 6357257"/>
              <a:gd name="connsiteY0" fmla="*/ 0 h 6357257"/>
              <a:gd name="connsiteX1" fmla="*/ 4176591 w 6357257"/>
              <a:gd name="connsiteY1" fmla="*/ 0 h 6357257"/>
              <a:gd name="connsiteX2" fmla="*/ 6357257 w 6357257"/>
              <a:gd name="connsiteY2" fmla="*/ 2180666 h 6357257"/>
              <a:gd name="connsiteX3" fmla="*/ 6357257 w 6357257"/>
              <a:gd name="connsiteY3" fmla="*/ 4176591 h 6357257"/>
              <a:gd name="connsiteX4" fmla="*/ 4176591 w 6357257"/>
              <a:gd name="connsiteY4" fmla="*/ 6357257 h 6357257"/>
              <a:gd name="connsiteX5" fmla="*/ 2180666 w 6357257"/>
              <a:gd name="connsiteY5" fmla="*/ 6357257 h 6357257"/>
              <a:gd name="connsiteX6" fmla="*/ 0 w 6357257"/>
              <a:gd name="connsiteY6" fmla="*/ 4176591 h 6357257"/>
              <a:gd name="connsiteX7" fmla="*/ 0 w 6357257"/>
              <a:gd name="connsiteY7" fmla="*/ 2180666 h 6357257"/>
              <a:gd name="connsiteX8" fmla="*/ 2180666 w 6357257"/>
              <a:gd name="connsiteY8" fmla="*/ 0 h 635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57257" h="6357257">
                <a:moveTo>
                  <a:pt x="2180666" y="0"/>
                </a:moveTo>
                <a:lnTo>
                  <a:pt x="4176591" y="0"/>
                </a:lnTo>
                <a:cubicBezTo>
                  <a:pt x="5380940" y="0"/>
                  <a:pt x="6357257" y="976317"/>
                  <a:pt x="6357257" y="2180666"/>
                </a:cubicBezTo>
                <a:lnTo>
                  <a:pt x="6357257" y="4176591"/>
                </a:lnTo>
                <a:cubicBezTo>
                  <a:pt x="6357257" y="5380940"/>
                  <a:pt x="5380940" y="6357257"/>
                  <a:pt x="4176591" y="6357257"/>
                </a:cubicBezTo>
                <a:lnTo>
                  <a:pt x="2180666" y="6357257"/>
                </a:lnTo>
                <a:cubicBezTo>
                  <a:pt x="976317" y="6357257"/>
                  <a:pt x="0" y="5380940"/>
                  <a:pt x="0" y="4176591"/>
                </a:cubicBezTo>
                <a:lnTo>
                  <a:pt x="0" y="2180666"/>
                </a:lnTo>
                <a:cubicBezTo>
                  <a:pt x="0" y="976317"/>
                  <a:pt x="976317" y="0"/>
                  <a:pt x="2180666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962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3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3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 animBg="1"/>
    </p:bld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15562B8-40F2-4731-9234-F72F7B0C8FA9}"/>
              </a:ext>
            </a:extLst>
          </p:cNvPr>
          <p:cNvSpPr/>
          <p:nvPr userDrawn="1"/>
        </p:nvSpPr>
        <p:spPr>
          <a:xfrm rot="5400000">
            <a:off x="11885340" y="-10970939"/>
            <a:ext cx="983438" cy="229253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ED1674B-7819-4290-8EC6-DD14B5462434}"/>
              </a:ext>
            </a:extLst>
          </p:cNvPr>
          <p:cNvSpPr/>
          <p:nvPr userDrawn="1"/>
        </p:nvSpPr>
        <p:spPr>
          <a:xfrm>
            <a:off x="0" y="0"/>
            <a:ext cx="983438" cy="1371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B4CB942-6ECB-49C3-BCDF-B7B7905525F3}"/>
              </a:ext>
            </a:extLst>
          </p:cNvPr>
          <p:cNvSpPr/>
          <p:nvPr userDrawn="1"/>
        </p:nvSpPr>
        <p:spPr>
          <a:xfrm rot="5400000">
            <a:off x="12159070" y="1487893"/>
            <a:ext cx="983438" cy="23472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2A7B87B-45E7-4AE7-9E9F-48F570D39556}"/>
              </a:ext>
            </a:extLst>
          </p:cNvPr>
          <p:cNvSpPr/>
          <p:nvPr userDrawn="1"/>
        </p:nvSpPr>
        <p:spPr>
          <a:xfrm>
            <a:off x="23403737" y="0"/>
            <a:ext cx="983438" cy="1371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E83E7B4-D919-418E-8C79-FE532F656603}"/>
              </a:ext>
            </a:extLst>
          </p:cNvPr>
          <p:cNvCxnSpPr/>
          <p:nvPr userDrawn="1"/>
        </p:nvCxnSpPr>
        <p:spPr>
          <a:xfrm>
            <a:off x="23588080" y="304726"/>
            <a:ext cx="476655" cy="0"/>
          </a:xfrm>
          <a:prstGeom prst="line">
            <a:avLst/>
          </a:prstGeom>
          <a:ln w="50800">
            <a:solidFill>
              <a:schemeClr val="tx1">
                <a:alpha val="3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9D18541-68C2-4DF9-AC8A-1ECB0677CF50}"/>
              </a:ext>
            </a:extLst>
          </p:cNvPr>
          <p:cNvCxnSpPr>
            <a:cxnSpLocks/>
          </p:cNvCxnSpPr>
          <p:nvPr userDrawn="1"/>
        </p:nvCxnSpPr>
        <p:spPr>
          <a:xfrm>
            <a:off x="23588080" y="455765"/>
            <a:ext cx="203510" cy="0"/>
          </a:xfrm>
          <a:prstGeom prst="line">
            <a:avLst/>
          </a:prstGeom>
          <a:ln w="50800">
            <a:solidFill>
              <a:schemeClr val="tx1">
                <a:alpha val="3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F6FCAEE-47CD-4C71-94C3-830250430BF7}"/>
              </a:ext>
            </a:extLst>
          </p:cNvPr>
          <p:cNvCxnSpPr>
            <a:cxnSpLocks/>
          </p:cNvCxnSpPr>
          <p:nvPr userDrawn="1"/>
        </p:nvCxnSpPr>
        <p:spPr>
          <a:xfrm>
            <a:off x="23588080" y="606804"/>
            <a:ext cx="362713" cy="0"/>
          </a:xfrm>
          <a:prstGeom prst="line">
            <a:avLst/>
          </a:prstGeom>
          <a:ln w="50800">
            <a:solidFill>
              <a:schemeClr val="tx1">
                <a:alpha val="3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920F7B99-6DE8-4F59-95D2-587A27CB4EB8}"/>
              </a:ext>
            </a:extLst>
          </p:cNvPr>
          <p:cNvSpPr txBox="1">
            <a:spLocks/>
          </p:cNvSpPr>
          <p:nvPr userDrawn="1"/>
        </p:nvSpPr>
        <p:spPr>
          <a:xfrm>
            <a:off x="23677434" y="12917378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chemeClr val="tx1">
                    <a:lumMod val="90000"/>
                    <a:lumOff val="1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chemeClr val="tx1">
                  <a:lumMod val="90000"/>
                  <a:lumOff val="1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C0BA415-90EF-494A-98BB-E4776AE09ABA}"/>
              </a:ext>
            </a:extLst>
          </p:cNvPr>
          <p:cNvSpPr/>
          <p:nvPr userDrawn="1"/>
        </p:nvSpPr>
        <p:spPr>
          <a:xfrm>
            <a:off x="19827648" y="455765"/>
            <a:ext cx="3222171" cy="117565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0763060-CCE9-4A96-A067-6AC27B7E80B1}"/>
              </a:ext>
            </a:extLst>
          </p:cNvPr>
          <p:cNvSpPr txBox="1"/>
          <p:nvPr userDrawn="1"/>
        </p:nvSpPr>
        <p:spPr>
          <a:xfrm>
            <a:off x="20176937" y="751206"/>
            <a:ext cx="2523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>
                <a:solidFill>
                  <a:schemeClr val="tx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Massive X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411318C-4794-4780-B048-65BF2EFB219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793" y="0"/>
            <a:ext cx="12193589" cy="13716000"/>
          </a:xfrm>
          <a:custGeom>
            <a:avLst/>
            <a:gdLst>
              <a:gd name="connsiteX0" fmla="*/ 0 w 12193589"/>
              <a:gd name="connsiteY0" fmla="*/ 0 h 13716000"/>
              <a:gd name="connsiteX1" fmla="*/ 12193589 w 12193589"/>
              <a:gd name="connsiteY1" fmla="*/ 0 h 13716000"/>
              <a:gd name="connsiteX2" fmla="*/ 12193589 w 12193589"/>
              <a:gd name="connsiteY2" fmla="*/ 13716000 h 13716000"/>
              <a:gd name="connsiteX3" fmla="*/ 0 w 12193589"/>
              <a:gd name="connsiteY3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3589" h="13716000">
                <a:moveTo>
                  <a:pt x="0" y="0"/>
                </a:moveTo>
                <a:lnTo>
                  <a:pt x="12193589" y="0"/>
                </a:lnTo>
                <a:lnTo>
                  <a:pt x="12193589" y="13716000"/>
                </a:lnTo>
                <a:lnTo>
                  <a:pt x="0" y="137160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ED062986-BE9C-4DF7-95D3-186FF46BE18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14959" y="3679372"/>
            <a:ext cx="6357257" cy="6357257"/>
          </a:xfrm>
          <a:custGeom>
            <a:avLst/>
            <a:gdLst>
              <a:gd name="connsiteX0" fmla="*/ 2180666 w 6357257"/>
              <a:gd name="connsiteY0" fmla="*/ 0 h 6357257"/>
              <a:gd name="connsiteX1" fmla="*/ 4176591 w 6357257"/>
              <a:gd name="connsiteY1" fmla="*/ 0 h 6357257"/>
              <a:gd name="connsiteX2" fmla="*/ 6357257 w 6357257"/>
              <a:gd name="connsiteY2" fmla="*/ 2180666 h 6357257"/>
              <a:gd name="connsiteX3" fmla="*/ 6357257 w 6357257"/>
              <a:gd name="connsiteY3" fmla="*/ 4176591 h 6357257"/>
              <a:gd name="connsiteX4" fmla="*/ 4176591 w 6357257"/>
              <a:gd name="connsiteY4" fmla="*/ 6357257 h 6357257"/>
              <a:gd name="connsiteX5" fmla="*/ 2180666 w 6357257"/>
              <a:gd name="connsiteY5" fmla="*/ 6357257 h 6357257"/>
              <a:gd name="connsiteX6" fmla="*/ 0 w 6357257"/>
              <a:gd name="connsiteY6" fmla="*/ 4176591 h 6357257"/>
              <a:gd name="connsiteX7" fmla="*/ 0 w 6357257"/>
              <a:gd name="connsiteY7" fmla="*/ 2180666 h 6357257"/>
              <a:gd name="connsiteX8" fmla="*/ 2180666 w 6357257"/>
              <a:gd name="connsiteY8" fmla="*/ 0 h 635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57257" h="6357257">
                <a:moveTo>
                  <a:pt x="2180666" y="0"/>
                </a:moveTo>
                <a:lnTo>
                  <a:pt x="4176591" y="0"/>
                </a:lnTo>
                <a:cubicBezTo>
                  <a:pt x="5380940" y="0"/>
                  <a:pt x="6357257" y="976317"/>
                  <a:pt x="6357257" y="2180666"/>
                </a:cubicBezTo>
                <a:lnTo>
                  <a:pt x="6357257" y="4176591"/>
                </a:lnTo>
                <a:cubicBezTo>
                  <a:pt x="6357257" y="5380940"/>
                  <a:pt x="5380940" y="6357257"/>
                  <a:pt x="4176591" y="6357257"/>
                </a:cubicBezTo>
                <a:lnTo>
                  <a:pt x="2180666" y="6357257"/>
                </a:lnTo>
                <a:cubicBezTo>
                  <a:pt x="976317" y="6357257"/>
                  <a:pt x="0" y="5380940"/>
                  <a:pt x="0" y="4176591"/>
                </a:cubicBezTo>
                <a:lnTo>
                  <a:pt x="0" y="2180666"/>
                </a:lnTo>
                <a:cubicBezTo>
                  <a:pt x="0" y="976317"/>
                  <a:pt x="976317" y="0"/>
                  <a:pt x="2180666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9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decel="10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 animBg="1"/>
    </p:bld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15562B8-40F2-4731-9234-F72F7B0C8FA9}"/>
              </a:ext>
            </a:extLst>
          </p:cNvPr>
          <p:cNvSpPr/>
          <p:nvPr userDrawn="1"/>
        </p:nvSpPr>
        <p:spPr>
          <a:xfrm rot="5400000">
            <a:off x="11885340" y="-10970939"/>
            <a:ext cx="983438" cy="229253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ED1674B-7819-4290-8EC6-DD14B5462434}"/>
              </a:ext>
            </a:extLst>
          </p:cNvPr>
          <p:cNvSpPr/>
          <p:nvPr userDrawn="1"/>
        </p:nvSpPr>
        <p:spPr>
          <a:xfrm>
            <a:off x="0" y="0"/>
            <a:ext cx="983438" cy="1371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B4CB942-6ECB-49C3-BCDF-B7B7905525F3}"/>
              </a:ext>
            </a:extLst>
          </p:cNvPr>
          <p:cNvSpPr/>
          <p:nvPr userDrawn="1"/>
        </p:nvSpPr>
        <p:spPr>
          <a:xfrm rot="5400000">
            <a:off x="12159070" y="1487893"/>
            <a:ext cx="983438" cy="23472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2A7B87B-45E7-4AE7-9E9F-48F570D39556}"/>
              </a:ext>
            </a:extLst>
          </p:cNvPr>
          <p:cNvSpPr/>
          <p:nvPr userDrawn="1"/>
        </p:nvSpPr>
        <p:spPr>
          <a:xfrm>
            <a:off x="23403737" y="0"/>
            <a:ext cx="983438" cy="1371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E83E7B4-D919-418E-8C79-FE532F656603}"/>
              </a:ext>
            </a:extLst>
          </p:cNvPr>
          <p:cNvCxnSpPr/>
          <p:nvPr userDrawn="1"/>
        </p:nvCxnSpPr>
        <p:spPr>
          <a:xfrm>
            <a:off x="23588080" y="304726"/>
            <a:ext cx="476655" cy="0"/>
          </a:xfrm>
          <a:prstGeom prst="line">
            <a:avLst/>
          </a:prstGeom>
          <a:ln w="50800">
            <a:solidFill>
              <a:schemeClr val="tx1">
                <a:alpha val="3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9D18541-68C2-4DF9-AC8A-1ECB0677CF50}"/>
              </a:ext>
            </a:extLst>
          </p:cNvPr>
          <p:cNvCxnSpPr>
            <a:cxnSpLocks/>
          </p:cNvCxnSpPr>
          <p:nvPr userDrawn="1"/>
        </p:nvCxnSpPr>
        <p:spPr>
          <a:xfrm>
            <a:off x="23588080" y="455765"/>
            <a:ext cx="203510" cy="0"/>
          </a:xfrm>
          <a:prstGeom prst="line">
            <a:avLst/>
          </a:prstGeom>
          <a:ln w="50800">
            <a:solidFill>
              <a:schemeClr val="tx1">
                <a:alpha val="3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F6FCAEE-47CD-4C71-94C3-830250430BF7}"/>
              </a:ext>
            </a:extLst>
          </p:cNvPr>
          <p:cNvCxnSpPr>
            <a:cxnSpLocks/>
          </p:cNvCxnSpPr>
          <p:nvPr userDrawn="1"/>
        </p:nvCxnSpPr>
        <p:spPr>
          <a:xfrm>
            <a:off x="23588080" y="606804"/>
            <a:ext cx="362713" cy="0"/>
          </a:xfrm>
          <a:prstGeom prst="line">
            <a:avLst/>
          </a:prstGeom>
          <a:ln w="50800">
            <a:solidFill>
              <a:schemeClr val="tx1">
                <a:alpha val="3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920F7B99-6DE8-4F59-95D2-587A27CB4EB8}"/>
              </a:ext>
            </a:extLst>
          </p:cNvPr>
          <p:cNvSpPr txBox="1">
            <a:spLocks/>
          </p:cNvSpPr>
          <p:nvPr userDrawn="1"/>
        </p:nvSpPr>
        <p:spPr>
          <a:xfrm>
            <a:off x="23677434" y="12917378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chemeClr val="tx1">
                    <a:lumMod val="90000"/>
                    <a:lumOff val="1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chemeClr val="tx1">
                  <a:lumMod val="90000"/>
                  <a:lumOff val="1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C0BA415-90EF-494A-98BB-E4776AE09ABA}"/>
              </a:ext>
            </a:extLst>
          </p:cNvPr>
          <p:cNvSpPr/>
          <p:nvPr userDrawn="1"/>
        </p:nvSpPr>
        <p:spPr>
          <a:xfrm>
            <a:off x="19827648" y="455765"/>
            <a:ext cx="3222171" cy="117565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0763060-CCE9-4A96-A067-6AC27B7E80B1}"/>
              </a:ext>
            </a:extLst>
          </p:cNvPr>
          <p:cNvSpPr txBox="1"/>
          <p:nvPr userDrawn="1"/>
        </p:nvSpPr>
        <p:spPr>
          <a:xfrm>
            <a:off x="20176937" y="751206"/>
            <a:ext cx="2523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>
                <a:solidFill>
                  <a:schemeClr val="tx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Massive X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411318C-4794-4780-B048-65BF2EFB219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2" y="0"/>
            <a:ext cx="12193589" cy="13716000"/>
          </a:xfrm>
          <a:custGeom>
            <a:avLst/>
            <a:gdLst>
              <a:gd name="connsiteX0" fmla="*/ 0 w 12193589"/>
              <a:gd name="connsiteY0" fmla="*/ 0 h 13716000"/>
              <a:gd name="connsiteX1" fmla="*/ 12193589 w 12193589"/>
              <a:gd name="connsiteY1" fmla="*/ 0 h 13716000"/>
              <a:gd name="connsiteX2" fmla="*/ 12193589 w 12193589"/>
              <a:gd name="connsiteY2" fmla="*/ 13716000 h 13716000"/>
              <a:gd name="connsiteX3" fmla="*/ 0 w 12193589"/>
              <a:gd name="connsiteY3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3589" h="13716000">
                <a:moveTo>
                  <a:pt x="0" y="0"/>
                </a:moveTo>
                <a:lnTo>
                  <a:pt x="12193589" y="0"/>
                </a:lnTo>
                <a:lnTo>
                  <a:pt x="12193589" y="13716000"/>
                </a:lnTo>
                <a:lnTo>
                  <a:pt x="0" y="137160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ED062986-BE9C-4DF7-95D3-186FF46BE18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14959" y="3679372"/>
            <a:ext cx="6357257" cy="6357257"/>
          </a:xfrm>
          <a:custGeom>
            <a:avLst/>
            <a:gdLst>
              <a:gd name="connsiteX0" fmla="*/ 2180666 w 6357257"/>
              <a:gd name="connsiteY0" fmla="*/ 0 h 6357257"/>
              <a:gd name="connsiteX1" fmla="*/ 4176591 w 6357257"/>
              <a:gd name="connsiteY1" fmla="*/ 0 h 6357257"/>
              <a:gd name="connsiteX2" fmla="*/ 6357257 w 6357257"/>
              <a:gd name="connsiteY2" fmla="*/ 2180666 h 6357257"/>
              <a:gd name="connsiteX3" fmla="*/ 6357257 w 6357257"/>
              <a:gd name="connsiteY3" fmla="*/ 4176591 h 6357257"/>
              <a:gd name="connsiteX4" fmla="*/ 4176591 w 6357257"/>
              <a:gd name="connsiteY4" fmla="*/ 6357257 h 6357257"/>
              <a:gd name="connsiteX5" fmla="*/ 2180666 w 6357257"/>
              <a:gd name="connsiteY5" fmla="*/ 6357257 h 6357257"/>
              <a:gd name="connsiteX6" fmla="*/ 0 w 6357257"/>
              <a:gd name="connsiteY6" fmla="*/ 4176591 h 6357257"/>
              <a:gd name="connsiteX7" fmla="*/ 0 w 6357257"/>
              <a:gd name="connsiteY7" fmla="*/ 2180666 h 6357257"/>
              <a:gd name="connsiteX8" fmla="*/ 2180666 w 6357257"/>
              <a:gd name="connsiteY8" fmla="*/ 0 h 635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57257" h="6357257">
                <a:moveTo>
                  <a:pt x="2180666" y="0"/>
                </a:moveTo>
                <a:lnTo>
                  <a:pt x="4176591" y="0"/>
                </a:lnTo>
                <a:cubicBezTo>
                  <a:pt x="5380940" y="0"/>
                  <a:pt x="6357257" y="976317"/>
                  <a:pt x="6357257" y="2180666"/>
                </a:cubicBezTo>
                <a:lnTo>
                  <a:pt x="6357257" y="4176591"/>
                </a:lnTo>
                <a:cubicBezTo>
                  <a:pt x="6357257" y="5380940"/>
                  <a:pt x="5380940" y="6357257"/>
                  <a:pt x="4176591" y="6357257"/>
                </a:cubicBezTo>
                <a:lnTo>
                  <a:pt x="2180666" y="6357257"/>
                </a:lnTo>
                <a:cubicBezTo>
                  <a:pt x="976317" y="6357257"/>
                  <a:pt x="0" y="5380940"/>
                  <a:pt x="0" y="4176591"/>
                </a:cubicBezTo>
                <a:lnTo>
                  <a:pt x="0" y="2180666"/>
                </a:lnTo>
                <a:cubicBezTo>
                  <a:pt x="0" y="976317"/>
                  <a:pt x="976317" y="0"/>
                  <a:pt x="2180666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445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 animBg="1"/>
    </p:bld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8">
            <a:extLst>
              <a:ext uri="{FF2B5EF4-FFF2-40B4-BE49-F238E27FC236}">
                <a16:creationId xmlns:a16="http://schemas.microsoft.com/office/drawing/2014/main" id="{6884AB12-9032-475A-82B0-6E1C4050A8A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669294" y="1331383"/>
            <a:ext cx="11048587" cy="11053233"/>
          </a:xfrm>
          <a:custGeom>
            <a:avLst/>
            <a:gdLst>
              <a:gd name="connsiteX0" fmla="*/ 2834837 w 5669673"/>
              <a:gd name="connsiteY0" fmla="*/ 0 h 5672056"/>
              <a:gd name="connsiteX1" fmla="*/ 4522327 w 5669673"/>
              <a:gd name="connsiteY1" fmla="*/ 698944 h 5672056"/>
              <a:gd name="connsiteX2" fmla="*/ 4971023 w 5669673"/>
              <a:gd name="connsiteY2" fmla="*/ 1147830 h 5672056"/>
              <a:gd name="connsiteX3" fmla="*/ 4971023 w 5669673"/>
              <a:gd name="connsiteY3" fmla="*/ 4524228 h 5672056"/>
              <a:gd name="connsiteX4" fmla="*/ 4522327 w 5669673"/>
              <a:gd name="connsiteY4" fmla="*/ 4973113 h 5672056"/>
              <a:gd name="connsiteX5" fmla="*/ 1147346 w 5669673"/>
              <a:gd name="connsiteY5" fmla="*/ 4973113 h 5672056"/>
              <a:gd name="connsiteX6" fmla="*/ 698650 w 5669673"/>
              <a:gd name="connsiteY6" fmla="*/ 4524228 h 5672056"/>
              <a:gd name="connsiteX7" fmla="*/ 698650 w 5669673"/>
              <a:gd name="connsiteY7" fmla="*/ 1147830 h 5672056"/>
              <a:gd name="connsiteX8" fmla="*/ 1147346 w 5669673"/>
              <a:gd name="connsiteY8" fmla="*/ 698944 h 5672056"/>
              <a:gd name="connsiteX9" fmla="*/ 2834837 w 5669673"/>
              <a:gd name="connsiteY9" fmla="*/ 0 h 5672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669673" h="5672056">
                <a:moveTo>
                  <a:pt x="2834837" y="0"/>
                </a:moveTo>
                <a:cubicBezTo>
                  <a:pt x="3445698" y="0"/>
                  <a:pt x="4056560" y="232981"/>
                  <a:pt x="4522327" y="698944"/>
                </a:cubicBezTo>
                <a:cubicBezTo>
                  <a:pt x="4971023" y="1147830"/>
                  <a:pt x="4971023" y="1147830"/>
                  <a:pt x="4971023" y="1147830"/>
                </a:cubicBezTo>
                <a:cubicBezTo>
                  <a:pt x="5902557" y="2079754"/>
                  <a:pt x="5902557" y="3592303"/>
                  <a:pt x="4971023" y="4524228"/>
                </a:cubicBezTo>
                <a:cubicBezTo>
                  <a:pt x="4522327" y="4973113"/>
                  <a:pt x="4522327" y="4973113"/>
                  <a:pt x="4522327" y="4973113"/>
                </a:cubicBezTo>
                <a:cubicBezTo>
                  <a:pt x="3590793" y="5905038"/>
                  <a:pt x="2078880" y="5905038"/>
                  <a:pt x="1147346" y="4973113"/>
                </a:cubicBezTo>
                <a:cubicBezTo>
                  <a:pt x="698650" y="4524228"/>
                  <a:pt x="698650" y="4524228"/>
                  <a:pt x="698650" y="4524228"/>
                </a:cubicBezTo>
                <a:cubicBezTo>
                  <a:pt x="-232884" y="3592303"/>
                  <a:pt x="-232884" y="2079754"/>
                  <a:pt x="698650" y="1147830"/>
                </a:cubicBezTo>
                <a:cubicBezTo>
                  <a:pt x="1147346" y="698944"/>
                  <a:pt x="1147346" y="698944"/>
                  <a:pt x="1147346" y="698944"/>
                </a:cubicBezTo>
                <a:cubicBezTo>
                  <a:pt x="1613113" y="232981"/>
                  <a:pt x="2223975" y="0"/>
                  <a:pt x="2834837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ED1674B-7819-4290-8EC6-DD14B5462434}"/>
              </a:ext>
            </a:extLst>
          </p:cNvPr>
          <p:cNvSpPr/>
          <p:nvPr userDrawn="1"/>
        </p:nvSpPr>
        <p:spPr>
          <a:xfrm>
            <a:off x="0" y="0"/>
            <a:ext cx="983438" cy="1371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2A7B87B-45E7-4AE7-9E9F-48F570D39556}"/>
              </a:ext>
            </a:extLst>
          </p:cNvPr>
          <p:cNvSpPr/>
          <p:nvPr userDrawn="1"/>
        </p:nvSpPr>
        <p:spPr>
          <a:xfrm>
            <a:off x="23403737" y="0"/>
            <a:ext cx="983438" cy="1371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E83E7B4-D919-418E-8C79-FE532F656603}"/>
              </a:ext>
            </a:extLst>
          </p:cNvPr>
          <p:cNvCxnSpPr/>
          <p:nvPr userDrawn="1"/>
        </p:nvCxnSpPr>
        <p:spPr>
          <a:xfrm>
            <a:off x="240083" y="304726"/>
            <a:ext cx="476655" cy="0"/>
          </a:xfrm>
          <a:prstGeom prst="line">
            <a:avLst/>
          </a:prstGeom>
          <a:ln w="50800">
            <a:solidFill>
              <a:schemeClr val="tx1">
                <a:alpha val="3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9D18541-68C2-4DF9-AC8A-1ECB0677CF50}"/>
              </a:ext>
            </a:extLst>
          </p:cNvPr>
          <p:cNvCxnSpPr>
            <a:cxnSpLocks/>
          </p:cNvCxnSpPr>
          <p:nvPr userDrawn="1"/>
        </p:nvCxnSpPr>
        <p:spPr>
          <a:xfrm>
            <a:off x="240083" y="455765"/>
            <a:ext cx="203510" cy="0"/>
          </a:xfrm>
          <a:prstGeom prst="line">
            <a:avLst/>
          </a:prstGeom>
          <a:ln w="50800">
            <a:solidFill>
              <a:schemeClr val="tx1">
                <a:alpha val="3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F6FCAEE-47CD-4C71-94C3-830250430BF7}"/>
              </a:ext>
            </a:extLst>
          </p:cNvPr>
          <p:cNvCxnSpPr>
            <a:cxnSpLocks/>
          </p:cNvCxnSpPr>
          <p:nvPr userDrawn="1"/>
        </p:nvCxnSpPr>
        <p:spPr>
          <a:xfrm>
            <a:off x="240083" y="606804"/>
            <a:ext cx="362713" cy="0"/>
          </a:xfrm>
          <a:prstGeom prst="line">
            <a:avLst/>
          </a:prstGeom>
          <a:ln w="50800">
            <a:solidFill>
              <a:schemeClr val="tx1">
                <a:alpha val="3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920F7B99-6DE8-4F59-95D2-587A27CB4EB8}"/>
              </a:ext>
            </a:extLst>
          </p:cNvPr>
          <p:cNvSpPr txBox="1">
            <a:spLocks/>
          </p:cNvSpPr>
          <p:nvPr userDrawn="1"/>
        </p:nvSpPr>
        <p:spPr>
          <a:xfrm>
            <a:off x="329437" y="12917378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chemeClr val="tx1">
                    <a:lumMod val="90000"/>
                    <a:lumOff val="1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chemeClr val="tx1">
                  <a:lumMod val="90000"/>
                  <a:lumOff val="1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3C0BA415-90EF-494A-98BB-E4776AE09ABA}"/>
              </a:ext>
            </a:extLst>
          </p:cNvPr>
          <p:cNvSpPr/>
          <p:nvPr userDrawn="1"/>
        </p:nvSpPr>
        <p:spPr>
          <a:xfrm>
            <a:off x="1454245" y="455765"/>
            <a:ext cx="3222171" cy="1175657"/>
          </a:xfrm>
          <a:prstGeom prst="roundRect">
            <a:avLst>
              <a:gd name="adj" fmla="val 50000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0763060-CCE9-4A96-A067-6AC27B7E80B1}"/>
              </a:ext>
            </a:extLst>
          </p:cNvPr>
          <p:cNvSpPr txBox="1"/>
          <p:nvPr userDrawn="1"/>
        </p:nvSpPr>
        <p:spPr>
          <a:xfrm>
            <a:off x="1803534" y="751206"/>
            <a:ext cx="2523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>
                <a:solidFill>
                  <a:schemeClr val="tx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Massive X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ED062986-BE9C-4DF7-95D3-186FF46BE18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 flipV="1">
            <a:off x="9014959" y="3679372"/>
            <a:ext cx="6357257" cy="6357257"/>
          </a:xfrm>
          <a:custGeom>
            <a:avLst/>
            <a:gdLst>
              <a:gd name="connsiteX0" fmla="*/ 2180666 w 6357257"/>
              <a:gd name="connsiteY0" fmla="*/ 0 h 6357257"/>
              <a:gd name="connsiteX1" fmla="*/ 4176591 w 6357257"/>
              <a:gd name="connsiteY1" fmla="*/ 0 h 6357257"/>
              <a:gd name="connsiteX2" fmla="*/ 6357257 w 6357257"/>
              <a:gd name="connsiteY2" fmla="*/ 2180666 h 6357257"/>
              <a:gd name="connsiteX3" fmla="*/ 6357257 w 6357257"/>
              <a:gd name="connsiteY3" fmla="*/ 4176591 h 6357257"/>
              <a:gd name="connsiteX4" fmla="*/ 4176591 w 6357257"/>
              <a:gd name="connsiteY4" fmla="*/ 6357257 h 6357257"/>
              <a:gd name="connsiteX5" fmla="*/ 2180666 w 6357257"/>
              <a:gd name="connsiteY5" fmla="*/ 6357257 h 6357257"/>
              <a:gd name="connsiteX6" fmla="*/ 0 w 6357257"/>
              <a:gd name="connsiteY6" fmla="*/ 4176591 h 6357257"/>
              <a:gd name="connsiteX7" fmla="*/ 0 w 6357257"/>
              <a:gd name="connsiteY7" fmla="*/ 2180666 h 6357257"/>
              <a:gd name="connsiteX8" fmla="*/ 2180666 w 6357257"/>
              <a:gd name="connsiteY8" fmla="*/ 0 h 635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57257" h="6357257">
                <a:moveTo>
                  <a:pt x="2180666" y="0"/>
                </a:moveTo>
                <a:lnTo>
                  <a:pt x="4176591" y="0"/>
                </a:lnTo>
                <a:cubicBezTo>
                  <a:pt x="5380940" y="0"/>
                  <a:pt x="6357257" y="976317"/>
                  <a:pt x="6357257" y="2180666"/>
                </a:cubicBezTo>
                <a:lnTo>
                  <a:pt x="6357257" y="4176591"/>
                </a:lnTo>
                <a:cubicBezTo>
                  <a:pt x="6357257" y="5380940"/>
                  <a:pt x="5380940" y="6357257"/>
                  <a:pt x="4176591" y="6357257"/>
                </a:cubicBezTo>
                <a:lnTo>
                  <a:pt x="2180666" y="6357257"/>
                </a:lnTo>
                <a:cubicBezTo>
                  <a:pt x="976317" y="6357257"/>
                  <a:pt x="0" y="5380940"/>
                  <a:pt x="0" y="4176591"/>
                </a:cubicBezTo>
                <a:lnTo>
                  <a:pt x="0" y="2180666"/>
                </a:lnTo>
                <a:cubicBezTo>
                  <a:pt x="0" y="976317"/>
                  <a:pt x="976317" y="0"/>
                  <a:pt x="2180666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0991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D1674B-7819-4290-8EC6-DD14B5462434}"/>
              </a:ext>
            </a:extLst>
          </p:cNvPr>
          <p:cNvSpPr/>
          <p:nvPr userDrawn="1"/>
        </p:nvSpPr>
        <p:spPr>
          <a:xfrm>
            <a:off x="0" y="0"/>
            <a:ext cx="983438" cy="13716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952500" dist="215900" algn="l" rotWithShape="0">
              <a:schemeClr val="accent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2FAAB3-2BD3-4B4B-8F68-CA607194A7CD}"/>
              </a:ext>
            </a:extLst>
          </p:cNvPr>
          <p:cNvSpPr txBox="1"/>
          <p:nvPr userDrawn="1"/>
        </p:nvSpPr>
        <p:spPr>
          <a:xfrm rot="16200000">
            <a:off x="-770077" y="11875706"/>
            <a:ext cx="2523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>
                <a:solidFill>
                  <a:schemeClr val="accent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Massive X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E3CA0C5-696B-4035-8328-04E507A14E6E}"/>
              </a:ext>
            </a:extLst>
          </p:cNvPr>
          <p:cNvSpPr txBox="1">
            <a:spLocks/>
          </p:cNvSpPr>
          <p:nvPr userDrawn="1"/>
        </p:nvSpPr>
        <p:spPr>
          <a:xfrm>
            <a:off x="329437" y="6566619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rgbClr val="17214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rgbClr val="17214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04B40BC-21B9-4D12-8535-D9C29D99F968}"/>
              </a:ext>
            </a:extLst>
          </p:cNvPr>
          <p:cNvCxnSpPr/>
          <p:nvPr userDrawn="1"/>
        </p:nvCxnSpPr>
        <p:spPr>
          <a:xfrm>
            <a:off x="240083" y="446240"/>
            <a:ext cx="476655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65B6781-0284-4FF4-9C39-1E697832CCB5}"/>
              </a:ext>
            </a:extLst>
          </p:cNvPr>
          <p:cNvCxnSpPr>
            <a:cxnSpLocks/>
          </p:cNvCxnSpPr>
          <p:nvPr userDrawn="1"/>
        </p:nvCxnSpPr>
        <p:spPr>
          <a:xfrm>
            <a:off x="240083" y="538088"/>
            <a:ext cx="203510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E7EC0D-F0F0-4288-868F-D1A462C8D492}"/>
              </a:ext>
            </a:extLst>
          </p:cNvPr>
          <p:cNvCxnSpPr>
            <a:cxnSpLocks/>
          </p:cNvCxnSpPr>
          <p:nvPr userDrawn="1"/>
        </p:nvCxnSpPr>
        <p:spPr>
          <a:xfrm>
            <a:off x="240083" y="629936"/>
            <a:ext cx="362713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29CC7530-A671-4661-A267-47CAC7E2FF44}"/>
              </a:ext>
            </a:extLst>
          </p:cNvPr>
          <p:cNvGrpSpPr/>
          <p:nvPr userDrawn="1"/>
        </p:nvGrpSpPr>
        <p:grpSpPr>
          <a:xfrm>
            <a:off x="232186" y="1356954"/>
            <a:ext cx="492444" cy="1732470"/>
            <a:chOff x="232186" y="1356954"/>
            <a:chExt cx="492444" cy="173247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C58E2E0-3292-4E74-A22D-947EED6AA7AC}"/>
                </a:ext>
              </a:extLst>
            </p:cNvPr>
            <p:cNvSpPr/>
            <p:nvPr userDrawn="1"/>
          </p:nvSpPr>
          <p:spPr>
            <a:xfrm>
              <a:off x="232186" y="1992356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b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204B764-23BF-41EC-BF35-4E759ABDC120}"/>
                </a:ext>
              </a:extLst>
            </p:cNvPr>
            <p:cNvSpPr/>
            <p:nvPr userDrawn="1"/>
          </p:nvSpPr>
          <p:spPr>
            <a:xfrm>
              <a:off x="232186" y="1356954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900F3B3-A1A6-4A4A-9768-B08A60BCF080}"/>
                </a:ext>
              </a:extLst>
            </p:cNvPr>
            <p:cNvSpPr/>
            <p:nvPr userDrawn="1"/>
          </p:nvSpPr>
          <p:spPr>
            <a:xfrm>
              <a:off x="232187" y="2627759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2" name="Rectangle 11">
              <a:hlinkClick r:id="rId2"/>
              <a:extLst>
                <a:ext uri="{FF2B5EF4-FFF2-40B4-BE49-F238E27FC236}">
                  <a16:creationId xmlns:a16="http://schemas.microsoft.com/office/drawing/2014/main" id="{C1510384-2C3D-4EBE-BD59-99BB4F7B1D95}"/>
                </a:ext>
              </a:extLst>
            </p:cNvPr>
            <p:cNvSpPr/>
            <p:nvPr userDrawn="1"/>
          </p:nvSpPr>
          <p:spPr>
            <a:xfrm>
              <a:off x="311927" y="200584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3" name="Rectangle 12">
              <a:hlinkClick r:id="rId3"/>
              <a:extLst>
                <a:ext uri="{FF2B5EF4-FFF2-40B4-BE49-F238E27FC236}">
                  <a16:creationId xmlns:a16="http://schemas.microsoft.com/office/drawing/2014/main" id="{E820DE5E-C61D-42D9-9F6F-1E352E9F4232}"/>
                </a:ext>
              </a:extLst>
            </p:cNvPr>
            <p:cNvSpPr/>
            <p:nvPr userDrawn="1"/>
          </p:nvSpPr>
          <p:spPr>
            <a:xfrm>
              <a:off x="311927" y="137507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4" name="Rectangle 13">
              <a:hlinkClick r:id="rId4"/>
              <a:extLst>
                <a:ext uri="{FF2B5EF4-FFF2-40B4-BE49-F238E27FC236}">
                  <a16:creationId xmlns:a16="http://schemas.microsoft.com/office/drawing/2014/main" id="{D6187E50-754A-44EE-BA02-05EBB604955C}"/>
                </a:ext>
              </a:extLst>
            </p:cNvPr>
            <p:cNvSpPr/>
            <p:nvPr userDrawn="1"/>
          </p:nvSpPr>
          <p:spPr>
            <a:xfrm>
              <a:off x="311927" y="2636618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9D26279-CF3F-44FD-A4E8-B89D5F761927}"/>
              </a:ext>
            </a:extLst>
          </p:cNvPr>
          <p:cNvCxnSpPr/>
          <p:nvPr userDrawn="1"/>
        </p:nvCxnSpPr>
        <p:spPr>
          <a:xfrm>
            <a:off x="983438" y="0"/>
            <a:ext cx="0" cy="13716000"/>
          </a:xfrm>
          <a:prstGeom prst="line">
            <a:avLst/>
          </a:prstGeom>
          <a:ln w="25400">
            <a:solidFill>
              <a:srgbClr val="EBEC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A7C05D-F1DC-463F-989D-14FCC661B2E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551942" y="1775076"/>
            <a:ext cx="3348002" cy="3349409"/>
          </a:xfrm>
          <a:custGeom>
            <a:avLst/>
            <a:gdLst>
              <a:gd name="connsiteX0" fmla="*/ 1674001 w 3348002"/>
              <a:gd name="connsiteY0" fmla="*/ 0 h 3349409"/>
              <a:gd name="connsiteX1" fmla="*/ 2670482 w 3348002"/>
              <a:gd name="connsiteY1" fmla="*/ 412733 h 3349409"/>
              <a:gd name="connsiteX2" fmla="*/ 2935442 w 3348002"/>
              <a:gd name="connsiteY2" fmla="*/ 677805 h 3349409"/>
              <a:gd name="connsiteX3" fmla="*/ 2935442 w 3348002"/>
              <a:gd name="connsiteY3" fmla="*/ 2671604 h 3349409"/>
              <a:gd name="connsiteX4" fmla="*/ 2670482 w 3348002"/>
              <a:gd name="connsiteY4" fmla="*/ 2936676 h 3349409"/>
              <a:gd name="connsiteX5" fmla="*/ 677520 w 3348002"/>
              <a:gd name="connsiteY5" fmla="*/ 2936676 h 3349409"/>
              <a:gd name="connsiteX6" fmla="*/ 412560 w 3348002"/>
              <a:gd name="connsiteY6" fmla="*/ 2671604 h 3349409"/>
              <a:gd name="connsiteX7" fmla="*/ 412560 w 3348002"/>
              <a:gd name="connsiteY7" fmla="*/ 677805 h 3349409"/>
              <a:gd name="connsiteX8" fmla="*/ 677520 w 3348002"/>
              <a:gd name="connsiteY8" fmla="*/ 412733 h 3349409"/>
              <a:gd name="connsiteX9" fmla="*/ 1674001 w 3348002"/>
              <a:gd name="connsiteY9" fmla="*/ 0 h 3349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348002" h="3349409">
                <a:moveTo>
                  <a:pt x="1674001" y="0"/>
                </a:moveTo>
                <a:cubicBezTo>
                  <a:pt x="2034722" y="0"/>
                  <a:pt x="2395442" y="137578"/>
                  <a:pt x="2670482" y="412733"/>
                </a:cubicBezTo>
                <a:cubicBezTo>
                  <a:pt x="2935442" y="677805"/>
                  <a:pt x="2935442" y="677805"/>
                  <a:pt x="2935442" y="677805"/>
                </a:cubicBezTo>
                <a:cubicBezTo>
                  <a:pt x="3485523" y="1228117"/>
                  <a:pt x="3485523" y="2121293"/>
                  <a:pt x="2935442" y="2671604"/>
                </a:cubicBezTo>
                <a:cubicBezTo>
                  <a:pt x="2670482" y="2936676"/>
                  <a:pt x="2670482" y="2936676"/>
                  <a:pt x="2670482" y="2936676"/>
                </a:cubicBezTo>
                <a:cubicBezTo>
                  <a:pt x="2120402" y="3486987"/>
                  <a:pt x="1227600" y="3486987"/>
                  <a:pt x="677520" y="2936676"/>
                </a:cubicBezTo>
                <a:cubicBezTo>
                  <a:pt x="412560" y="2671604"/>
                  <a:pt x="412560" y="2671604"/>
                  <a:pt x="412560" y="2671604"/>
                </a:cubicBezTo>
                <a:cubicBezTo>
                  <a:pt x="-137521" y="2121293"/>
                  <a:pt x="-137521" y="1228117"/>
                  <a:pt x="412560" y="677805"/>
                </a:cubicBezTo>
                <a:cubicBezTo>
                  <a:pt x="677520" y="412733"/>
                  <a:pt x="677520" y="412733"/>
                  <a:pt x="677520" y="412733"/>
                </a:cubicBezTo>
                <a:cubicBezTo>
                  <a:pt x="952560" y="137578"/>
                  <a:pt x="1313281" y="0"/>
                  <a:pt x="1674001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9DD218A9-C81F-4FF9-AF7E-D26C0FC9788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880401" y="5183295"/>
            <a:ext cx="3348003" cy="3349409"/>
          </a:xfrm>
          <a:custGeom>
            <a:avLst/>
            <a:gdLst>
              <a:gd name="connsiteX0" fmla="*/ 1674001 w 3348003"/>
              <a:gd name="connsiteY0" fmla="*/ 0 h 3349409"/>
              <a:gd name="connsiteX1" fmla="*/ 2670482 w 3348003"/>
              <a:gd name="connsiteY1" fmla="*/ 412734 h 3349409"/>
              <a:gd name="connsiteX2" fmla="*/ 2935443 w 3348003"/>
              <a:gd name="connsiteY2" fmla="*/ 677805 h 3349409"/>
              <a:gd name="connsiteX3" fmla="*/ 2935443 w 3348003"/>
              <a:gd name="connsiteY3" fmla="*/ 2671604 h 3349409"/>
              <a:gd name="connsiteX4" fmla="*/ 2670482 w 3348003"/>
              <a:gd name="connsiteY4" fmla="*/ 2936676 h 3349409"/>
              <a:gd name="connsiteX5" fmla="*/ 677520 w 3348003"/>
              <a:gd name="connsiteY5" fmla="*/ 2936676 h 3349409"/>
              <a:gd name="connsiteX6" fmla="*/ 412560 w 3348003"/>
              <a:gd name="connsiteY6" fmla="*/ 2671604 h 3349409"/>
              <a:gd name="connsiteX7" fmla="*/ 412560 w 3348003"/>
              <a:gd name="connsiteY7" fmla="*/ 677805 h 3349409"/>
              <a:gd name="connsiteX8" fmla="*/ 677520 w 3348003"/>
              <a:gd name="connsiteY8" fmla="*/ 412734 h 3349409"/>
              <a:gd name="connsiteX9" fmla="*/ 1674001 w 3348003"/>
              <a:gd name="connsiteY9" fmla="*/ 0 h 3349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348003" h="3349409">
                <a:moveTo>
                  <a:pt x="1674001" y="0"/>
                </a:moveTo>
                <a:cubicBezTo>
                  <a:pt x="2034721" y="0"/>
                  <a:pt x="2395441" y="137578"/>
                  <a:pt x="2670482" y="412734"/>
                </a:cubicBezTo>
                <a:cubicBezTo>
                  <a:pt x="2935443" y="677805"/>
                  <a:pt x="2935443" y="677805"/>
                  <a:pt x="2935443" y="677805"/>
                </a:cubicBezTo>
                <a:cubicBezTo>
                  <a:pt x="3485523" y="1228117"/>
                  <a:pt x="3485523" y="2121293"/>
                  <a:pt x="2935443" y="2671604"/>
                </a:cubicBezTo>
                <a:cubicBezTo>
                  <a:pt x="2670482" y="2936676"/>
                  <a:pt x="2670482" y="2936676"/>
                  <a:pt x="2670482" y="2936676"/>
                </a:cubicBezTo>
                <a:cubicBezTo>
                  <a:pt x="2120401" y="3486987"/>
                  <a:pt x="1227601" y="3486987"/>
                  <a:pt x="677520" y="2936676"/>
                </a:cubicBezTo>
                <a:cubicBezTo>
                  <a:pt x="412560" y="2671604"/>
                  <a:pt x="412560" y="2671604"/>
                  <a:pt x="412560" y="2671604"/>
                </a:cubicBezTo>
                <a:cubicBezTo>
                  <a:pt x="-137521" y="2121293"/>
                  <a:pt x="-137521" y="1228117"/>
                  <a:pt x="412560" y="677805"/>
                </a:cubicBezTo>
                <a:cubicBezTo>
                  <a:pt x="677520" y="412734"/>
                  <a:pt x="677520" y="412734"/>
                  <a:pt x="677520" y="412734"/>
                </a:cubicBezTo>
                <a:cubicBezTo>
                  <a:pt x="952561" y="137578"/>
                  <a:pt x="1313281" y="0"/>
                  <a:pt x="1674001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B8B8A224-37B6-49F3-9AEA-36A5E3325DF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08153" y="9238413"/>
            <a:ext cx="3348003" cy="3349409"/>
          </a:xfrm>
          <a:custGeom>
            <a:avLst/>
            <a:gdLst>
              <a:gd name="connsiteX0" fmla="*/ 1674001 w 3348003"/>
              <a:gd name="connsiteY0" fmla="*/ 0 h 3349409"/>
              <a:gd name="connsiteX1" fmla="*/ 2670482 w 3348003"/>
              <a:gd name="connsiteY1" fmla="*/ 412734 h 3349409"/>
              <a:gd name="connsiteX2" fmla="*/ 2935443 w 3348003"/>
              <a:gd name="connsiteY2" fmla="*/ 677805 h 3349409"/>
              <a:gd name="connsiteX3" fmla="*/ 2935443 w 3348003"/>
              <a:gd name="connsiteY3" fmla="*/ 2671604 h 3349409"/>
              <a:gd name="connsiteX4" fmla="*/ 2670482 w 3348003"/>
              <a:gd name="connsiteY4" fmla="*/ 2936675 h 3349409"/>
              <a:gd name="connsiteX5" fmla="*/ 677520 w 3348003"/>
              <a:gd name="connsiteY5" fmla="*/ 2936675 h 3349409"/>
              <a:gd name="connsiteX6" fmla="*/ 412560 w 3348003"/>
              <a:gd name="connsiteY6" fmla="*/ 2671604 h 3349409"/>
              <a:gd name="connsiteX7" fmla="*/ 412560 w 3348003"/>
              <a:gd name="connsiteY7" fmla="*/ 677805 h 3349409"/>
              <a:gd name="connsiteX8" fmla="*/ 677520 w 3348003"/>
              <a:gd name="connsiteY8" fmla="*/ 412734 h 3349409"/>
              <a:gd name="connsiteX9" fmla="*/ 1674001 w 3348003"/>
              <a:gd name="connsiteY9" fmla="*/ 0 h 3349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348003" h="3349409">
                <a:moveTo>
                  <a:pt x="1674001" y="0"/>
                </a:moveTo>
                <a:cubicBezTo>
                  <a:pt x="2034721" y="0"/>
                  <a:pt x="2395442" y="137578"/>
                  <a:pt x="2670482" y="412734"/>
                </a:cubicBezTo>
                <a:cubicBezTo>
                  <a:pt x="2935443" y="677805"/>
                  <a:pt x="2935443" y="677805"/>
                  <a:pt x="2935443" y="677805"/>
                </a:cubicBezTo>
                <a:cubicBezTo>
                  <a:pt x="3485523" y="1228117"/>
                  <a:pt x="3485523" y="2121293"/>
                  <a:pt x="2935443" y="2671604"/>
                </a:cubicBezTo>
                <a:cubicBezTo>
                  <a:pt x="2670482" y="2936675"/>
                  <a:pt x="2670482" y="2936675"/>
                  <a:pt x="2670482" y="2936675"/>
                </a:cubicBezTo>
                <a:cubicBezTo>
                  <a:pt x="2120401" y="3486987"/>
                  <a:pt x="1227601" y="3486987"/>
                  <a:pt x="677520" y="2936675"/>
                </a:cubicBezTo>
                <a:cubicBezTo>
                  <a:pt x="412560" y="2671604"/>
                  <a:pt x="412560" y="2671604"/>
                  <a:pt x="412560" y="2671604"/>
                </a:cubicBezTo>
                <a:cubicBezTo>
                  <a:pt x="-137521" y="2121293"/>
                  <a:pt x="-137521" y="1228117"/>
                  <a:pt x="412560" y="677805"/>
                </a:cubicBezTo>
                <a:cubicBezTo>
                  <a:pt x="677520" y="412734"/>
                  <a:pt x="677520" y="412734"/>
                  <a:pt x="677520" y="412734"/>
                </a:cubicBezTo>
                <a:cubicBezTo>
                  <a:pt x="952561" y="137578"/>
                  <a:pt x="1313281" y="0"/>
                  <a:pt x="1674001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1852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D1674B-7819-4290-8EC6-DD14B5462434}"/>
              </a:ext>
            </a:extLst>
          </p:cNvPr>
          <p:cNvSpPr/>
          <p:nvPr userDrawn="1"/>
        </p:nvSpPr>
        <p:spPr>
          <a:xfrm>
            <a:off x="0" y="0"/>
            <a:ext cx="983438" cy="13716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952500" dist="215900" algn="l" rotWithShape="0">
              <a:schemeClr val="accent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2FAAB3-2BD3-4B4B-8F68-CA607194A7CD}"/>
              </a:ext>
            </a:extLst>
          </p:cNvPr>
          <p:cNvSpPr txBox="1"/>
          <p:nvPr userDrawn="1"/>
        </p:nvSpPr>
        <p:spPr>
          <a:xfrm rot="16200000">
            <a:off x="-770077" y="11875706"/>
            <a:ext cx="2523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>
                <a:solidFill>
                  <a:schemeClr val="accent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Massive X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E3CA0C5-696B-4035-8328-04E507A14E6E}"/>
              </a:ext>
            </a:extLst>
          </p:cNvPr>
          <p:cNvSpPr txBox="1">
            <a:spLocks/>
          </p:cNvSpPr>
          <p:nvPr userDrawn="1"/>
        </p:nvSpPr>
        <p:spPr>
          <a:xfrm>
            <a:off x="329437" y="6566619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rgbClr val="17214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rgbClr val="17214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04B40BC-21B9-4D12-8535-D9C29D99F968}"/>
              </a:ext>
            </a:extLst>
          </p:cNvPr>
          <p:cNvCxnSpPr/>
          <p:nvPr userDrawn="1"/>
        </p:nvCxnSpPr>
        <p:spPr>
          <a:xfrm>
            <a:off x="240083" y="446240"/>
            <a:ext cx="476655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65B6781-0284-4FF4-9C39-1E697832CCB5}"/>
              </a:ext>
            </a:extLst>
          </p:cNvPr>
          <p:cNvCxnSpPr>
            <a:cxnSpLocks/>
          </p:cNvCxnSpPr>
          <p:nvPr userDrawn="1"/>
        </p:nvCxnSpPr>
        <p:spPr>
          <a:xfrm>
            <a:off x="240083" y="538088"/>
            <a:ext cx="203510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E7EC0D-F0F0-4288-868F-D1A462C8D492}"/>
              </a:ext>
            </a:extLst>
          </p:cNvPr>
          <p:cNvCxnSpPr>
            <a:cxnSpLocks/>
          </p:cNvCxnSpPr>
          <p:nvPr userDrawn="1"/>
        </p:nvCxnSpPr>
        <p:spPr>
          <a:xfrm>
            <a:off x="240083" y="629936"/>
            <a:ext cx="362713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29CC7530-A671-4661-A267-47CAC7E2FF44}"/>
              </a:ext>
            </a:extLst>
          </p:cNvPr>
          <p:cNvGrpSpPr/>
          <p:nvPr userDrawn="1"/>
        </p:nvGrpSpPr>
        <p:grpSpPr>
          <a:xfrm>
            <a:off x="232186" y="1356954"/>
            <a:ext cx="492444" cy="1732470"/>
            <a:chOff x="232186" y="1356954"/>
            <a:chExt cx="492444" cy="173247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C58E2E0-3292-4E74-A22D-947EED6AA7AC}"/>
                </a:ext>
              </a:extLst>
            </p:cNvPr>
            <p:cNvSpPr/>
            <p:nvPr userDrawn="1"/>
          </p:nvSpPr>
          <p:spPr>
            <a:xfrm>
              <a:off x="232186" y="1992356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b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204B764-23BF-41EC-BF35-4E759ABDC120}"/>
                </a:ext>
              </a:extLst>
            </p:cNvPr>
            <p:cNvSpPr/>
            <p:nvPr userDrawn="1"/>
          </p:nvSpPr>
          <p:spPr>
            <a:xfrm>
              <a:off x="232186" y="1356954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900F3B3-A1A6-4A4A-9768-B08A60BCF080}"/>
                </a:ext>
              </a:extLst>
            </p:cNvPr>
            <p:cNvSpPr/>
            <p:nvPr userDrawn="1"/>
          </p:nvSpPr>
          <p:spPr>
            <a:xfrm>
              <a:off x="232187" y="2627759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2" name="Rectangle 11">
              <a:hlinkClick r:id="rId2"/>
              <a:extLst>
                <a:ext uri="{FF2B5EF4-FFF2-40B4-BE49-F238E27FC236}">
                  <a16:creationId xmlns:a16="http://schemas.microsoft.com/office/drawing/2014/main" id="{C1510384-2C3D-4EBE-BD59-99BB4F7B1D95}"/>
                </a:ext>
              </a:extLst>
            </p:cNvPr>
            <p:cNvSpPr/>
            <p:nvPr userDrawn="1"/>
          </p:nvSpPr>
          <p:spPr>
            <a:xfrm>
              <a:off x="311927" y="200584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3" name="Rectangle 12">
              <a:hlinkClick r:id="rId3"/>
              <a:extLst>
                <a:ext uri="{FF2B5EF4-FFF2-40B4-BE49-F238E27FC236}">
                  <a16:creationId xmlns:a16="http://schemas.microsoft.com/office/drawing/2014/main" id="{E820DE5E-C61D-42D9-9F6F-1E352E9F4232}"/>
                </a:ext>
              </a:extLst>
            </p:cNvPr>
            <p:cNvSpPr/>
            <p:nvPr userDrawn="1"/>
          </p:nvSpPr>
          <p:spPr>
            <a:xfrm>
              <a:off x="311927" y="137507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4" name="Rectangle 13">
              <a:hlinkClick r:id="rId4"/>
              <a:extLst>
                <a:ext uri="{FF2B5EF4-FFF2-40B4-BE49-F238E27FC236}">
                  <a16:creationId xmlns:a16="http://schemas.microsoft.com/office/drawing/2014/main" id="{D6187E50-754A-44EE-BA02-05EBB604955C}"/>
                </a:ext>
              </a:extLst>
            </p:cNvPr>
            <p:cNvSpPr/>
            <p:nvPr userDrawn="1"/>
          </p:nvSpPr>
          <p:spPr>
            <a:xfrm>
              <a:off x="311927" y="2636618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9D26279-CF3F-44FD-A4E8-B89D5F761927}"/>
              </a:ext>
            </a:extLst>
          </p:cNvPr>
          <p:cNvCxnSpPr/>
          <p:nvPr userDrawn="1"/>
        </p:nvCxnSpPr>
        <p:spPr>
          <a:xfrm>
            <a:off x="983438" y="0"/>
            <a:ext cx="0" cy="13716000"/>
          </a:xfrm>
          <a:prstGeom prst="line">
            <a:avLst/>
          </a:prstGeom>
          <a:ln w="25400">
            <a:solidFill>
              <a:srgbClr val="EBEC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692C0904-053A-4790-ABF2-C6278A0C342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358751" y="4021971"/>
            <a:ext cx="5669673" cy="5672056"/>
          </a:xfrm>
          <a:custGeom>
            <a:avLst/>
            <a:gdLst>
              <a:gd name="connsiteX0" fmla="*/ 2834837 w 5669673"/>
              <a:gd name="connsiteY0" fmla="*/ 0 h 5672056"/>
              <a:gd name="connsiteX1" fmla="*/ 4522327 w 5669673"/>
              <a:gd name="connsiteY1" fmla="*/ 698944 h 5672056"/>
              <a:gd name="connsiteX2" fmla="*/ 4971023 w 5669673"/>
              <a:gd name="connsiteY2" fmla="*/ 1147830 h 5672056"/>
              <a:gd name="connsiteX3" fmla="*/ 4971023 w 5669673"/>
              <a:gd name="connsiteY3" fmla="*/ 4524228 h 5672056"/>
              <a:gd name="connsiteX4" fmla="*/ 4522327 w 5669673"/>
              <a:gd name="connsiteY4" fmla="*/ 4973113 h 5672056"/>
              <a:gd name="connsiteX5" fmla="*/ 1147346 w 5669673"/>
              <a:gd name="connsiteY5" fmla="*/ 4973113 h 5672056"/>
              <a:gd name="connsiteX6" fmla="*/ 698650 w 5669673"/>
              <a:gd name="connsiteY6" fmla="*/ 4524228 h 5672056"/>
              <a:gd name="connsiteX7" fmla="*/ 698650 w 5669673"/>
              <a:gd name="connsiteY7" fmla="*/ 1147830 h 5672056"/>
              <a:gd name="connsiteX8" fmla="*/ 1147346 w 5669673"/>
              <a:gd name="connsiteY8" fmla="*/ 698944 h 5672056"/>
              <a:gd name="connsiteX9" fmla="*/ 2834837 w 5669673"/>
              <a:gd name="connsiteY9" fmla="*/ 0 h 5672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669673" h="5672056">
                <a:moveTo>
                  <a:pt x="2834837" y="0"/>
                </a:moveTo>
                <a:cubicBezTo>
                  <a:pt x="3445698" y="0"/>
                  <a:pt x="4056560" y="232981"/>
                  <a:pt x="4522327" y="698944"/>
                </a:cubicBezTo>
                <a:cubicBezTo>
                  <a:pt x="4971023" y="1147830"/>
                  <a:pt x="4971023" y="1147830"/>
                  <a:pt x="4971023" y="1147830"/>
                </a:cubicBezTo>
                <a:cubicBezTo>
                  <a:pt x="5902557" y="2079754"/>
                  <a:pt x="5902557" y="3592303"/>
                  <a:pt x="4971023" y="4524228"/>
                </a:cubicBezTo>
                <a:cubicBezTo>
                  <a:pt x="4522327" y="4973113"/>
                  <a:pt x="4522327" y="4973113"/>
                  <a:pt x="4522327" y="4973113"/>
                </a:cubicBezTo>
                <a:cubicBezTo>
                  <a:pt x="3590793" y="5905038"/>
                  <a:pt x="2078880" y="5905038"/>
                  <a:pt x="1147346" y="4973113"/>
                </a:cubicBezTo>
                <a:cubicBezTo>
                  <a:pt x="698650" y="4524228"/>
                  <a:pt x="698650" y="4524228"/>
                  <a:pt x="698650" y="4524228"/>
                </a:cubicBezTo>
                <a:cubicBezTo>
                  <a:pt x="-232884" y="3592303"/>
                  <a:pt x="-232884" y="2079754"/>
                  <a:pt x="698650" y="1147830"/>
                </a:cubicBezTo>
                <a:cubicBezTo>
                  <a:pt x="1147346" y="698944"/>
                  <a:pt x="1147346" y="698944"/>
                  <a:pt x="1147346" y="698944"/>
                </a:cubicBezTo>
                <a:cubicBezTo>
                  <a:pt x="1613113" y="232981"/>
                  <a:pt x="2223975" y="0"/>
                  <a:pt x="2834837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7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D1674B-7819-4290-8EC6-DD14B5462434}"/>
              </a:ext>
            </a:extLst>
          </p:cNvPr>
          <p:cNvSpPr/>
          <p:nvPr userDrawn="1"/>
        </p:nvSpPr>
        <p:spPr>
          <a:xfrm>
            <a:off x="0" y="0"/>
            <a:ext cx="983438" cy="13716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952500" dist="215900" algn="l" rotWithShape="0">
              <a:schemeClr val="accent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2FAAB3-2BD3-4B4B-8F68-CA607194A7CD}"/>
              </a:ext>
            </a:extLst>
          </p:cNvPr>
          <p:cNvSpPr txBox="1"/>
          <p:nvPr userDrawn="1"/>
        </p:nvSpPr>
        <p:spPr>
          <a:xfrm rot="16200000">
            <a:off x="-770077" y="11875706"/>
            <a:ext cx="2523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>
                <a:solidFill>
                  <a:schemeClr val="accent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Massive X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E3CA0C5-696B-4035-8328-04E507A14E6E}"/>
              </a:ext>
            </a:extLst>
          </p:cNvPr>
          <p:cNvSpPr txBox="1">
            <a:spLocks/>
          </p:cNvSpPr>
          <p:nvPr userDrawn="1"/>
        </p:nvSpPr>
        <p:spPr>
          <a:xfrm>
            <a:off x="329437" y="6566619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rgbClr val="17214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rgbClr val="17214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04B40BC-21B9-4D12-8535-D9C29D99F968}"/>
              </a:ext>
            </a:extLst>
          </p:cNvPr>
          <p:cNvCxnSpPr/>
          <p:nvPr userDrawn="1"/>
        </p:nvCxnSpPr>
        <p:spPr>
          <a:xfrm>
            <a:off x="240083" y="446240"/>
            <a:ext cx="476655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65B6781-0284-4FF4-9C39-1E697832CCB5}"/>
              </a:ext>
            </a:extLst>
          </p:cNvPr>
          <p:cNvCxnSpPr>
            <a:cxnSpLocks/>
          </p:cNvCxnSpPr>
          <p:nvPr userDrawn="1"/>
        </p:nvCxnSpPr>
        <p:spPr>
          <a:xfrm>
            <a:off x="240083" y="538088"/>
            <a:ext cx="203510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E7EC0D-F0F0-4288-868F-D1A462C8D492}"/>
              </a:ext>
            </a:extLst>
          </p:cNvPr>
          <p:cNvCxnSpPr>
            <a:cxnSpLocks/>
          </p:cNvCxnSpPr>
          <p:nvPr userDrawn="1"/>
        </p:nvCxnSpPr>
        <p:spPr>
          <a:xfrm>
            <a:off x="240083" y="629936"/>
            <a:ext cx="362713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29CC7530-A671-4661-A267-47CAC7E2FF44}"/>
              </a:ext>
            </a:extLst>
          </p:cNvPr>
          <p:cNvGrpSpPr/>
          <p:nvPr userDrawn="1"/>
        </p:nvGrpSpPr>
        <p:grpSpPr>
          <a:xfrm>
            <a:off x="232186" y="1356954"/>
            <a:ext cx="492444" cy="1732470"/>
            <a:chOff x="232186" y="1356954"/>
            <a:chExt cx="492444" cy="173247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C58E2E0-3292-4E74-A22D-947EED6AA7AC}"/>
                </a:ext>
              </a:extLst>
            </p:cNvPr>
            <p:cNvSpPr/>
            <p:nvPr userDrawn="1"/>
          </p:nvSpPr>
          <p:spPr>
            <a:xfrm>
              <a:off x="232186" y="1992356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b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204B764-23BF-41EC-BF35-4E759ABDC120}"/>
                </a:ext>
              </a:extLst>
            </p:cNvPr>
            <p:cNvSpPr/>
            <p:nvPr userDrawn="1"/>
          </p:nvSpPr>
          <p:spPr>
            <a:xfrm>
              <a:off x="232186" y="1356954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900F3B3-A1A6-4A4A-9768-B08A60BCF080}"/>
                </a:ext>
              </a:extLst>
            </p:cNvPr>
            <p:cNvSpPr/>
            <p:nvPr userDrawn="1"/>
          </p:nvSpPr>
          <p:spPr>
            <a:xfrm>
              <a:off x="232187" y="2627759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2" name="Rectangle 11">
              <a:hlinkClick r:id="rId2"/>
              <a:extLst>
                <a:ext uri="{FF2B5EF4-FFF2-40B4-BE49-F238E27FC236}">
                  <a16:creationId xmlns:a16="http://schemas.microsoft.com/office/drawing/2014/main" id="{C1510384-2C3D-4EBE-BD59-99BB4F7B1D95}"/>
                </a:ext>
              </a:extLst>
            </p:cNvPr>
            <p:cNvSpPr/>
            <p:nvPr userDrawn="1"/>
          </p:nvSpPr>
          <p:spPr>
            <a:xfrm>
              <a:off x="311927" y="200584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3" name="Rectangle 12">
              <a:hlinkClick r:id="rId3"/>
              <a:extLst>
                <a:ext uri="{FF2B5EF4-FFF2-40B4-BE49-F238E27FC236}">
                  <a16:creationId xmlns:a16="http://schemas.microsoft.com/office/drawing/2014/main" id="{E820DE5E-C61D-42D9-9F6F-1E352E9F4232}"/>
                </a:ext>
              </a:extLst>
            </p:cNvPr>
            <p:cNvSpPr/>
            <p:nvPr userDrawn="1"/>
          </p:nvSpPr>
          <p:spPr>
            <a:xfrm>
              <a:off x="311927" y="137507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4" name="Rectangle 13">
              <a:hlinkClick r:id="rId4"/>
              <a:extLst>
                <a:ext uri="{FF2B5EF4-FFF2-40B4-BE49-F238E27FC236}">
                  <a16:creationId xmlns:a16="http://schemas.microsoft.com/office/drawing/2014/main" id="{D6187E50-754A-44EE-BA02-05EBB604955C}"/>
                </a:ext>
              </a:extLst>
            </p:cNvPr>
            <p:cNvSpPr/>
            <p:nvPr userDrawn="1"/>
          </p:nvSpPr>
          <p:spPr>
            <a:xfrm>
              <a:off x="311927" y="2636618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9D26279-CF3F-44FD-A4E8-B89D5F761927}"/>
              </a:ext>
            </a:extLst>
          </p:cNvPr>
          <p:cNvCxnSpPr/>
          <p:nvPr userDrawn="1"/>
        </p:nvCxnSpPr>
        <p:spPr>
          <a:xfrm>
            <a:off x="983438" y="0"/>
            <a:ext cx="0" cy="13716000"/>
          </a:xfrm>
          <a:prstGeom prst="line">
            <a:avLst/>
          </a:prstGeom>
          <a:ln w="25400">
            <a:solidFill>
              <a:srgbClr val="EBEC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CDACA323-AFE1-42D8-BB53-A9B65C9B26C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575450" y="2274107"/>
            <a:ext cx="9200443" cy="9200443"/>
          </a:xfrm>
          <a:custGeom>
            <a:avLst/>
            <a:gdLst>
              <a:gd name="connsiteX0" fmla="*/ 0 w 6912429"/>
              <a:gd name="connsiteY0" fmla="*/ 0 h 6912429"/>
              <a:gd name="connsiteX1" fmla="*/ 6912429 w 6912429"/>
              <a:gd name="connsiteY1" fmla="*/ 0 h 6912429"/>
              <a:gd name="connsiteX2" fmla="*/ 6912429 w 6912429"/>
              <a:gd name="connsiteY2" fmla="*/ 6912429 h 6912429"/>
              <a:gd name="connsiteX3" fmla="*/ 0 w 6912429"/>
              <a:gd name="connsiteY3" fmla="*/ 6912429 h 6912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12429" h="6912429">
                <a:moveTo>
                  <a:pt x="0" y="0"/>
                </a:moveTo>
                <a:lnTo>
                  <a:pt x="6912429" y="0"/>
                </a:lnTo>
                <a:lnTo>
                  <a:pt x="6912429" y="6912429"/>
                </a:lnTo>
                <a:lnTo>
                  <a:pt x="0" y="6912429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2161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D1674B-7819-4290-8EC6-DD14B5462434}"/>
              </a:ext>
            </a:extLst>
          </p:cNvPr>
          <p:cNvSpPr/>
          <p:nvPr userDrawn="1"/>
        </p:nvSpPr>
        <p:spPr>
          <a:xfrm>
            <a:off x="0" y="0"/>
            <a:ext cx="983438" cy="13716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952500" dist="215900" algn="l" rotWithShape="0">
              <a:schemeClr val="accent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2FAAB3-2BD3-4B4B-8F68-CA607194A7CD}"/>
              </a:ext>
            </a:extLst>
          </p:cNvPr>
          <p:cNvSpPr txBox="1"/>
          <p:nvPr userDrawn="1"/>
        </p:nvSpPr>
        <p:spPr>
          <a:xfrm rot="16200000">
            <a:off x="-770077" y="11875706"/>
            <a:ext cx="2523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>
                <a:solidFill>
                  <a:schemeClr val="accent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Massive X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E3CA0C5-696B-4035-8328-04E507A14E6E}"/>
              </a:ext>
            </a:extLst>
          </p:cNvPr>
          <p:cNvSpPr txBox="1">
            <a:spLocks/>
          </p:cNvSpPr>
          <p:nvPr userDrawn="1"/>
        </p:nvSpPr>
        <p:spPr>
          <a:xfrm>
            <a:off x="329437" y="6566619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rgbClr val="17214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rgbClr val="17214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04B40BC-21B9-4D12-8535-D9C29D99F968}"/>
              </a:ext>
            </a:extLst>
          </p:cNvPr>
          <p:cNvCxnSpPr/>
          <p:nvPr userDrawn="1"/>
        </p:nvCxnSpPr>
        <p:spPr>
          <a:xfrm>
            <a:off x="240083" y="446240"/>
            <a:ext cx="476655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65B6781-0284-4FF4-9C39-1E697832CCB5}"/>
              </a:ext>
            </a:extLst>
          </p:cNvPr>
          <p:cNvCxnSpPr>
            <a:cxnSpLocks/>
          </p:cNvCxnSpPr>
          <p:nvPr userDrawn="1"/>
        </p:nvCxnSpPr>
        <p:spPr>
          <a:xfrm>
            <a:off x="240083" y="538088"/>
            <a:ext cx="203510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E7EC0D-F0F0-4288-868F-D1A462C8D492}"/>
              </a:ext>
            </a:extLst>
          </p:cNvPr>
          <p:cNvCxnSpPr>
            <a:cxnSpLocks/>
          </p:cNvCxnSpPr>
          <p:nvPr userDrawn="1"/>
        </p:nvCxnSpPr>
        <p:spPr>
          <a:xfrm>
            <a:off x="240083" y="629936"/>
            <a:ext cx="362713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29CC7530-A671-4661-A267-47CAC7E2FF44}"/>
              </a:ext>
            </a:extLst>
          </p:cNvPr>
          <p:cNvGrpSpPr/>
          <p:nvPr userDrawn="1"/>
        </p:nvGrpSpPr>
        <p:grpSpPr>
          <a:xfrm>
            <a:off x="232186" y="1356954"/>
            <a:ext cx="492444" cy="1732470"/>
            <a:chOff x="232186" y="1356954"/>
            <a:chExt cx="492444" cy="173247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C58E2E0-3292-4E74-A22D-947EED6AA7AC}"/>
                </a:ext>
              </a:extLst>
            </p:cNvPr>
            <p:cNvSpPr/>
            <p:nvPr userDrawn="1"/>
          </p:nvSpPr>
          <p:spPr>
            <a:xfrm>
              <a:off x="232186" y="1992356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b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204B764-23BF-41EC-BF35-4E759ABDC120}"/>
                </a:ext>
              </a:extLst>
            </p:cNvPr>
            <p:cNvSpPr/>
            <p:nvPr userDrawn="1"/>
          </p:nvSpPr>
          <p:spPr>
            <a:xfrm>
              <a:off x="232186" y="1356954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900F3B3-A1A6-4A4A-9768-B08A60BCF080}"/>
                </a:ext>
              </a:extLst>
            </p:cNvPr>
            <p:cNvSpPr/>
            <p:nvPr userDrawn="1"/>
          </p:nvSpPr>
          <p:spPr>
            <a:xfrm>
              <a:off x="232187" y="2627759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2" name="Rectangle 11">
              <a:hlinkClick r:id="rId2"/>
              <a:extLst>
                <a:ext uri="{FF2B5EF4-FFF2-40B4-BE49-F238E27FC236}">
                  <a16:creationId xmlns:a16="http://schemas.microsoft.com/office/drawing/2014/main" id="{C1510384-2C3D-4EBE-BD59-99BB4F7B1D95}"/>
                </a:ext>
              </a:extLst>
            </p:cNvPr>
            <p:cNvSpPr/>
            <p:nvPr userDrawn="1"/>
          </p:nvSpPr>
          <p:spPr>
            <a:xfrm>
              <a:off x="311927" y="200584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3" name="Rectangle 12">
              <a:hlinkClick r:id="rId3"/>
              <a:extLst>
                <a:ext uri="{FF2B5EF4-FFF2-40B4-BE49-F238E27FC236}">
                  <a16:creationId xmlns:a16="http://schemas.microsoft.com/office/drawing/2014/main" id="{E820DE5E-C61D-42D9-9F6F-1E352E9F4232}"/>
                </a:ext>
              </a:extLst>
            </p:cNvPr>
            <p:cNvSpPr/>
            <p:nvPr userDrawn="1"/>
          </p:nvSpPr>
          <p:spPr>
            <a:xfrm>
              <a:off x="311927" y="137507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4" name="Rectangle 13">
              <a:hlinkClick r:id="rId4"/>
              <a:extLst>
                <a:ext uri="{FF2B5EF4-FFF2-40B4-BE49-F238E27FC236}">
                  <a16:creationId xmlns:a16="http://schemas.microsoft.com/office/drawing/2014/main" id="{D6187E50-754A-44EE-BA02-05EBB604955C}"/>
                </a:ext>
              </a:extLst>
            </p:cNvPr>
            <p:cNvSpPr/>
            <p:nvPr userDrawn="1"/>
          </p:nvSpPr>
          <p:spPr>
            <a:xfrm>
              <a:off x="311927" y="2636618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9D26279-CF3F-44FD-A4E8-B89D5F761927}"/>
              </a:ext>
            </a:extLst>
          </p:cNvPr>
          <p:cNvCxnSpPr/>
          <p:nvPr userDrawn="1"/>
        </p:nvCxnSpPr>
        <p:spPr>
          <a:xfrm>
            <a:off x="983438" y="0"/>
            <a:ext cx="0" cy="13716000"/>
          </a:xfrm>
          <a:prstGeom prst="line">
            <a:avLst/>
          </a:prstGeom>
          <a:ln w="25400">
            <a:solidFill>
              <a:srgbClr val="EBEC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77A63888-FAB6-42D9-963F-0298E9A2CB2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785257" y="0"/>
            <a:ext cx="4234543" cy="4381419"/>
          </a:xfrm>
          <a:custGeom>
            <a:avLst/>
            <a:gdLst>
              <a:gd name="connsiteX0" fmla="*/ 0 w 4234543"/>
              <a:gd name="connsiteY0" fmla="*/ 0 h 4381419"/>
              <a:gd name="connsiteX1" fmla="*/ 4234543 w 4234543"/>
              <a:gd name="connsiteY1" fmla="*/ 0 h 4381419"/>
              <a:gd name="connsiteX2" fmla="*/ 4234543 w 4234543"/>
              <a:gd name="connsiteY2" fmla="*/ 4381419 h 4381419"/>
              <a:gd name="connsiteX3" fmla="*/ 0 w 4234543"/>
              <a:gd name="connsiteY3" fmla="*/ 4381419 h 4381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34543" h="4381419">
                <a:moveTo>
                  <a:pt x="0" y="0"/>
                </a:moveTo>
                <a:lnTo>
                  <a:pt x="4234543" y="0"/>
                </a:lnTo>
                <a:lnTo>
                  <a:pt x="4234543" y="4381419"/>
                </a:lnTo>
                <a:lnTo>
                  <a:pt x="0" y="4381419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EEDFA15A-AE97-4FAA-8F65-2E9DED702B0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57686" y="6353628"/>
            <a:ext cx="4234543" cy="7362371"/>
          </a:xfrm>
          <a:custGeom>
            <a:avLst/>
            <a:gdLst>
              <a:gd name="connsiteX0" fmla="*/ 0 w 4234543"/>
              <a:gd name="connsiteY0" fmla="*/ 0 h 7362371"/>
              <a:gd name="connsiteX1" fmla="*/ 4234543 w 4234543"/>
              <a:gd name="connsiteY1" fmla="*/ 0 h 7362371"/>
              <a:gd name="connsiteX2" fmla="*/ 4234543 w 4234543"/>
              <a:gd name="connsiteY2" fmla="*/ 7362371 h 7362371"/>
              <a:gd name="connsiteX3" fmla="*/ 0 w 4234543"/>
              <a:gd name="connsiteY3" fmla="*/ 7362371 h 7362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34543" h="7362371">
                <a:moveTo>
                  <a:pt x="0" y="0"/>
                </a:moveTo>
                <a:lnTo>
                  <a:pt x="4234543" y="0"/>
                </a:lnTo>
                <a:lnTo>
                  <a:pt x="4234543" y="7362371"/>
                </a:lnTo>
                <a:lnTo>
                  <a:pt x="0" y="7362371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0C89C061-DCFD-43BB-9BCA-A6DF206F57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85257" y="11622315"/>
            <a:ext cx="4234543" cy="2093685"/>
          </a:xfrm>
          <a:custGeom>
            <a:avLst/>
            <a:gdLst>
              <a:gd name="connsiteX0" fmla="*/ 0 w 4234543"/>
              <a:gd name="connsiteY0" fmla="*/ 0 h 2093685"/>
              <a:gd name="connsiteX1" fmla="*/ 4234543 w 4234543"/>
              <a:gd name="connsiteY1" fmla="*/ 0 h 2093685"/>
              <a:gd name="connsiteX2" fmla="*/ 4234543 w 4234543"/>
              <a:gd name="connsiteY2" fmla="*/ 2093685 h 2093685"/>
              <a:gd name="connsiteX3" fmla="*/ 0 w 4234543"/>
              <a:gd name="connsiteY3" fmla="*/ 2093685 h 209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34543" h="2093685">
                <a:moveTo>
                  <a:pt x="0" y="0"/>
                </a:moveTo>
                <a:lnTo>
                  <a:pt x="4234543" y="0"/>
                </a:lnTo>
                <a:lnTo>
                  <a:pt x="4234543" y="2093685"/>
                </a:lnTo>
                <a:lnTo>
                  <a:pt x="0" y="209368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8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5" grpId="0" animBg="1"/>
      <p:bldP spid="24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303228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D1674B-7819-4290-8EC6-DD14B5462434}"/>
              </a:ext>
            </a:extLst>
          </p:cNvPr>
          <p:cNvSpPr/>
          <p:nvPr userDrawn="1"/>
        </p:nvSpPr>
        <p:spPr>
          <a:xfrm>
            <a:off x="0" y="0"/>
            <a:ext cx="983438" cy="13716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952500" dist="215900" algn="l" rotWithShape="0">
              <a:schemeClr val="accent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E3CA0C5-696B-4035-8328-04E507A14E6E}"/>
              </a:ext>
            </a:extLst>
          </p:cNvPr>
          <p:cNvSpPr txBox="1">
            <a:spLocks/>
          </p:cNvSpPr>
          <p:nvPr userDrawn="1"/>
        </p:nvSpPr>
        <p:spPr>
          <a:xfrm>
            <a:off x="329437" y="6566619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rgbClr val="17214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rgbClr val="17214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04B40BC-21B9-4D12-8535-D9C29D99F968}"/>
              </a:ext>
            </a:extLst>
          </p:cNvPr>
          <p:cNvCxnSpPr/>
          <p:nvPr userDrawn="1"/>
        </p:nvCxnSpPr>
        <p:spPr>
          <a:xfrm>
            <a:off x="240083" y="446240"/>
            <a:ext cx="476655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65B6781-0284-4FF4-9C39-1E697832CCB5}"/>
              </a:ext>
            </a:extLst>
          </p:cNvPr>
          <p:cNvCxnSpPr>
            <a:cxnSpLocks/>
          </p:cNvCxnSpPr>
          <p:nvPr userDrawn="1"/>
        </p:nvCxnSpPr>
        <p:spPr>
          <a:xfrm>
            <a:off x="240083" y="538088"/>
            <a:ext cx="203510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E7EC0D-F0F0-4288-868F-D1A462C8D492}"/>
              </a:ext>
            </a:extLst>
          </p:cNvPr>
          <p:cNvCxnSpPr>
            <a:cxnSpLocks/>
          </p:cNvCxnSpPr>
          <p:nvPr userDrawn="1"/>
        </p:nvCxnSpPr>
        <p:spPr>
          <a:xfrm>
            <a:off x="240083" y="629936"/>
            <a:ext cx="362713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29CC7530-A671-4661-A267-47CAC7E2FF44}"/>
              </a:ext>
            </a:extLst>
          </p:cNvPr>
          <p:cNvGrpSpPr/>
          <p:nvPr userDrawn="1"/>
        </p:nvGrpSpPr>
        <p:grpSpPr>
          <a:xfrm>
            <a:off x="232186" y="1356954"/>
            <a:ext cx="492444" cy="1732470"/>
            <a:chOff x="232186" y="1356954"/>
            <a:chExt cx="492444" cy="173247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C58E2E0-3292-4E74-A22D-947EED6AA7AC}"/>
                </a:ext>
              </a:extLst>
            </p:cNvPr>
            <p:cNvSpPr/>
            <p:nvPr userDrawn="1"/>
          </p:nvSpPr>
          <p:spPr>
            <a:xfrm>
              <a:off x="232186" y="1992356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b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204B764-23BF-41EC-BF35-4E759ABDC120}"/>
                </a:ext>
              </a:extLst>
            </p:cNvPr>
            <p:cNvSpPr/>
            <p:nvPr userDrawn="1"/>
          </p:nvSpPr>
          <p:spPr>
            <a:xfrm>
              <a:off x="232186" y="1356954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900F3B3-A1A6-4A4A-9768-B08A60BCF080}"/>
                </a:ext>
              </a:extLst>
            </p:cNvPr>
            <p:cNvSpPr/>
            <p:nvPr userDrawn="1"/>
          </p:nvSpPr>
          <p:spPr>
            <a:xfrm>
              <a:off x="232187" y="2627759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2" name="Rectangle 11">
              <a:hlinkClick r:id="rId2"/>
              <a:extLst>
                <a:ext uri="{FF2B5EF4-FFF2-40B4-BE49-F238E27FC236}">
                  <a16:creationId xmlns:a16="http://schemas.microsoft.com/office/drawing/2014/main" id="{C1510384-2C3D-4EBE-BD59-99BB4F7B1D95}"/>
                </a:ext>
              </a:extLst>
            </p:cNvPr>
            <p:cNvSpPr/>
            <p:nvPr userDrawn="1"/>
          </p:nvSpPr>
          <p:spPr>
            <a:xfrm>
              <a:off x="311927" y="200584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3" name="Rectangle 12">
              <a:hlinkClick r:id="rId3"/>
              <a:extLst>
                <a:ext uri="{FF2B5EF4-FFF2-40B4-BE49-F238E27FC236}">
                  <a16:creationId xmlns:a16="http://schemas.microsoft.com/office/drawing/2014/main" id="{E820DE5E-C61D-42D9-9F6F-1E352E9F4232}"/>
                </a:ext>
              </a:extLst>
            </p:cNvPr>
            <p:cNvSpPr/>
            <p:nvPr userDrawn="1"/>
          </p:nvSpPr>
          <p:spPr>
            <a:xfrm>
              <a:off x="311927" y="137507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4" name="Rectangle 13">
              <a:hlinkClick r:id="rId4"/>
              <a:extLst>
                <a:ext uri="{FF2B5EF4-FFF2-40B4-BE49-F238E27FC236}">
                  <a16:creationId xmlns:a16="http://schemas.microsoft.com/office/drawing/2014/main" id="{D6187E50-754A-44EE-BA02-05EBB604955C}"/>
                </a:ext>
              </a:extLst>
            </p:cNvPr>
            <p:cNvSpPr/>
            <p:nvPr userDrawn="1"/>
          </p:nvSpPr>
          <p:spPr>
            <a:xfrm>
              <a:off x="311927" y="2636618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9D26279-CF3F-44FD-A4E8-B89D5F761927}"/>
              </a:ext>
            </a:extLst>
          </p:cNvPr>
          <p:cNvCxnSpPr/>
          <p:nvPr userDrawn="1"/>
        </p:nvCxnSpPr>
        <p:spPr>
          <a:xfrm>
            <a:off x="983438" y="0"/>
            <a:ext cx="0" cy="13716000"/>
          </a:xfrm>
          <a:prstGeom prst="line">
            <a:avLst/>
          </a:prstGeom>
          <a:ln w="25400">
            <a:solidFill>
              <a:srgbClr val="EBEC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ED82F200-A714-424A-A435-53D0BB730B9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556726" y="4987538"/>
            <a:ext cx="3753862" cy="3755437"/>
          </a:xfrm>
          <a:custGeom>
            <a:avLst/>
            <a:gdLst>
              <a:gd name="connsiteX0" fmla="*/ 1876931 w 3753862"/>
              <a:gd name="connsiteY0" fmla="*/ 0 h 3755437"/>
              <a:gd name="connsiteX1" fmla="*/ 2994210 w 3753862"/>
              <a:gd name="connsiteY1" fmla="*/ 462766 h 3755437"/>
              <a:gd name="connsiteX2" fmla="*/ 3291290 w 3753862"/>
              <a:gd name="connsiteY2" fmla="*/ 759971 h 3755437"/>
              <a:gd name="connsiteX3" fmla="*/ 3291290 w 3753862"/>
              <a:gd name="connsiteY3" fmla="*/ 2995466 h 3755437"/>
              <a:gd name="connsiteX4" fmla="*/ 2994210 w 3753862"/>
              <a:gd name="connsiteY4" fmla="*/ 3292671 h 3755437"/>
              <a:gd name="connsiteX5" fmla="*/ 759653 w 3753862"/>
              <a:gd name="connsiteY5" fmla="*/ 3292671 h 3755437"/>
              <a:gd name="connsiteX6" fmla="*/ 462573 w 3753862"/>
              <a:gd name="connsiteY6" fmla="*/ 2995466 h 3755437"/>
              <a:gd name="connsiteX7" fmla="*/ 462573 w 3753862"/>
              <a:gd name="connsiteY7" fmla="*/ 759971 h 3755437"/>
              <a:gd name="connsiteX8" fmla="*/ 759653 w 3753862"/>
              <a:gd name="connsiteY8" fmla="*/ 462766 h 3755437"/>
              <a:gd name="connsiteX9" fmla="*/ 1876931 w 3753862"/>
              <a:gd name="connsiteY9" fmla="*/ 0 h 3755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3862" h="3755437">
                <a:moveTo>
                  <a:pt x="1876931" y="0"/>
                </a:moveTo>
                <a:cubicBezTo>
                  <a:pt x="2281380" y="0"/>
                  <a:pt x="2685828" y="154255"/>
                  <a:pt x="2994210" y="462766"/>
                </a:cubicBezTo>
                <a:cubicBezTo>
                  <a:pt x="3291290" y="759971"/>
                  <a:pt x="3291290" y="759971"/>
                  <a:pt x="3291290" y="759971"/>
                </a:cubicBezTo>
                <a:cubicBezTo>
                  <a:pt x="3908053" y="1376994"/>
                  <a:pt x="3908053" y="2378444"/>
                  <a:pt x="3291290" y="2995466"/>
                </a:cubicBezTo>
                <a:cubicBezTo>
                  <a:pt x="2994210" y="3292671"/>
                  <a:pt x="2994210" y="3292671"/>
                  <a:pt x="2994210" y="3292671"/>
                </a:cubicBezTo>
                <a:cubicBezTo>
                  <a:pt x="2377446" y="3909693"/>
                  <a:pt x="1376416" y="3909693"/>
                  <a:pt x="759653" y="3292671"/>
                </a:cubicBezTo>
                <a:cubicBezTo>
                  <a:pt x="462573" y="2995466"/>
                  <a:pt x="462573" y="2995466"/>
                  <a:pt x="462573" y="2995466"/>
                </a:cubicBezTo>
                <a:cubicBezTo>
                  <a:pt x="-154191" y="2378444"/>
                  <a:pt x="-154191" y="1376994"/>
                  <a:pt x="462573" y="759971"/>
                </a:cubicBezTo>
                <a:cubicBezTo>
                  <a:pt x="759653" y="462766"/>
                  <a:pt x="759653" y="462766"/>
                  <a:pt x="759653" y="462766"/>
                </a:cubicBezTo>
                <a:cubicBezTo>
                  <a:pt x="1068034" y="154255"/>
                  <a:pt x="1472483" y="0"/>
                  <a:pt x="1876931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0D584025-6492-4000-BC15-63CFC4EB302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984937" y="4987538"/>
            <a:ext cx="3753862" cy="3755437"/>
          </a:xfrm>
          <a:custGeom>
            <a:avLst/>
            <a:gdLst>
              <a:gd name="connsiteX0" fmla="*/ 1876931 w 3753862"/>
              <a:gd name="connsiteY0" fmla="*/ 0 h 3755437"/>
              <a:gd name="connsiteX1" fmla="*/ 2994209 w 3753862"/>
              <a:gd name="connsiteY1" fmla="*/ 462766 h 3755437"/>
              <a:gd name="connsiteX2" fmla="*/ 3291289 w 3753862"/>
              <a:gd name="connsiteY2" fmla="*/ 759971 h 3755437"/>
              <a:gd name="connsiteX3" fmla="*/ 3291289 w 3753862"/>
              <a:gd name="connsiteY3" fmla="*/ 2995466 h 3755437"/>
              <a:gd name="connsiteX4" fmla="*/ 2994209 w 3753862"/>
              <a:gd name="connsiteY4" fmla="*/ 3292671 h 3755437"/>
              <a:gd name="connsiteX5" fmla="*/ 759652 w 3753862"/>
              <a:gd name="connsiteY5" fmla="*/ 3292671 h 3755437"/>
              <a:gd name="connsiteX6" fmla="*/ 462573 w 3753862"/>
              <a:gd name="connsiteY6" fmla="*/ 2995466 h 3755437"/>
              <a:gd name="connsiteX7" fmla="*/ 462573 w 3753862"/>
              <a:gd name="connsiteY7" fmla="*/ 759971 h 3755437"/>
              <a:gd name="connsiteX8" fmla="*/ 759652 w 3753862"/>
              <a:gd name="connsiteY8" fmla="*/ 462766 h 3755437"/>
              <a:gd name="connsiteX9" fmla="*/ 1876931 w 3753862"/>
              <a:gd name="connsiteY9" fmla="*/ 0 h 3755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3862" h="3755437">
                <a:moveTo>
                  <a:pt x="1876931" y="0"/>
                </a:moveTo>
                <a:cubicBezTo>
                  <a:pt x="2281379" y="0"/>
                  <a:pt x="2685827" y="154255"/>
                  <a:pt x="2994209" y="462766"/>
                </a:cubicBezTo>
                <a:cubicBezTo>
                  <a:pt x="3291289" y="759971"/>
                  <a:pt x="3291289" y="759971"/>
                  <a:pt x="3291289" y="759971"/>
                </a:cubicBezTo>
                <a:cubicBezTo>
                  <a:pt x="3908053" y="1376994"/>
                  <a:pt x="3908053" y="2378444"/>
                  <a:pt x="3291289" y="2995466"/>
                </a:cubicBezTo>
                <a:cubicBezTo>
                  <a:pt x="2994209" y="3292671"/>
                  <a:pt x="2994209" y="3292671"/>
                  <a:pt x="2994209" y="3292671"/>
                </a:cubicBezTo>
                <a:cubicBezTo>
                  <a:pt x="2377446" y="3909693"/>
                  <a:pt x="1376416" y="3909693"/>
                  <a:pt x="759652" y="3292671"/>
                </a:cubicBezTo>
                <a:cubicBezTo>
                  <a:pt x="462573" y="2995466"/>
                  <a:pt x="462573" y="2995466"/>
                  <a:pt x="462573" y="2995466"/>
                </a:cubicBezTo>
                <a:cubicBezTo>
                  <a:pt x="-154191" y="2378444"/>
                  <a:pt x="-154191" y="1376994"/>
                  <a:pt x="462573" y="759971"/>
                </a:cubicBezTo>
                <a:cubicBezTo>
                  <a:pt x="759652" y="462766"/>
                  <a:pt x="759652" y="462766"/>
                  <a:pt x="759652" y="462766"/>
                </a:cubicBezTo>
                <a:cubicBezTo>
                  <a:pt x="1068034" y="154255"/>
                  <a:pt x="1472483" y="0"/>
                  <a:pt x="1876931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790430CB-5603-4A45-8F4C-2566B0ADD1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413148" y="4987538"/>
            <a:ext cx="3753861" cy="3755437"/>
          </a:xfrm>
          <a:custGeom>
            <a:avLst/>
            <a:gdLst>
              <a:gd name="connsiteX0" fmla="*/ 1876931 w 3753861"/>
              <a:gd name="connsiteY0" fmla="*/ 0 h 3755437"/>
              <a:gd name="connsiteX1" fmla="*/ 2994210 w 3753861"/>
              <a:gd name="connsiteY1" fmla="*/ 462766 h 3755437"/>
              <a:gd name="connsiteX2" fmla="*/ 3291290 w 3753861"/>
              <a:gd name="connsiteY2" fmla="*/ 759971 h 3755437"/>
              <a:gd name="connsiteX3" fmla="*/ 3291290 w 3753861"/>
              <a:gd name="connsiteY3" fmla="*/ 2995466 h 3755437"/>
              <a:gd name="connsiteX4" fmla="*/ 2994210 w 3753861"/>
              <a:gd name="connsiteY4" fmla="*/ 3292671 h 3755437"/>
              <a:gd name="connsiteX5" fmla="*/ 759652 w 3753861"/>
              <a:gd name="connsiteY5" fmla="*/ 3292671 h 3755437"/>
              <a:gd name="connsiteX6" fmla="*/ 462573 w 3753861"/>
              <a:gd name="connsiteY6" fmla="*/ 2995466 h 3755437"/>
              <a:gd name="connsiteX7" fmla="*/ 462573 w 3753861"/>
              <a:gd name="connsiteY7" fmla="*/ 759971 h 3755437"/>
              <a:gd name="connsiteX8" fmla="*/ 759652 w 3753861"/>
              <a:gd name="connsiteY8" fmla="*/ 462766 h 3755437"/>
              <a:gd name="connsiteX9" fmla="*/ 1876931 w 3753861"/>
              <a:gd name="connsiteY9" fmla="*/ 0 h 3755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3861" h="3755437">
                <a:moveTo>
                  <a:pt x="1876931" y="0"/>
                </a:moveTo>
                <a:cubicBezTo>
                  <a:pt x="2281380" y="0"/>
                  <a:pt x="2685828" y="154255"/>
                  <a:pt x="2994210" y="462766"/>
                </a:cubicBezTo>
                <a:cubicBezTo>
                  <a:pt x="3291290" y="759971"/>
                  <a:pt x="3291290" y="759971"/>
                  <a:pt x="3291290" y="759971"/>
                </a:cubicBezTo>
                <a:cubicBezTo>
                  <a:pt x="3908052" y="1376994"/>
                  <a:pt x="3908052" y="2378444"/>
                  <a:pt x="3291290" y="2995466"/>
                </a:cubicBezTo>
                <a:cubicBezTo>
                  <a:pt x="2994210" y="3292671"/>
                  <a:pt x="2994210" y="3292671"/>
                  <a:pt x="2994210" y="3292671"/>
                </a:cubicBezTo>
                <a:cubicBezTo>
                  <a:pt x="2377446" y="3909693"/>
                  <a:pt x="1376416" y="3909693"/>
                  <a:pt x="759652" y="3292671"/>
                </a:cubicBezTo>
                <a:cubicBezTo>
                  <a:pt x="462573" y="2995466"/>
                  <a:pt x="462573" y="2995466"/>
                  <a:pt x="462573" y="2995466"/>
                </a:cubicBezTo>
                <a:cubicBezTo>
                  <a:pt x="-154191" y="2378444"/>
                  <a:pt x="-154191" y="1376994"/>
                  <a:pt x="462573" y="759971"/>
                </a:cubicBezTo>
                <a:cubicBezTo>
                  <a:pt x="759652" y="462766"/>
                  <a:pt x="759652" y="462766"/>
                  <a:pt x="759652" y="462766"/>
                </a:cubicBezTo>
                <a:cubicBezTo>
                  <a:pt x="1068034" y="154255"/>
                  <a:pt x="1472483" y="0"/>
                  <a:pt x="1876931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6D2D97A9-1C9B-4398-B77F-DFCF56A992C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8841359" y="4987538"/>
            <a:ext cx="3753862" cy="3755437"/>
          </a:xfrm>
          <a:custGeom>
            <a:avLst/>
            <a:gdLst>
              <a:gd name="connsiteX0" fmla="*/ 1876931 w 3753862"/>
              <a:gd name="connsiteY0" fmla="*/ 0 h 3755437"/>
              <a:gd name="connsiteX1" fmla="*/ 2994209 w 3753862"/>
              <a:gd name="connsiteY1" fmla="*/ 462766 h 3755437"/>
              <a:gd name="connsiteX2" fmla="*/ 3291289 w 3753862"/>
              <a:gd name="connsiteY2" fmla="*/ 759971 h 3755437"/>
              <a:gd name="connsiteX3" fmla="*/ 3291289 w 3753862"/>
              <a:gd name="connsiteY3" fmla="*/ 2995466 h 3755437"/>
              <a:gd name="connsiteX4" fmla="*/ 2994209 w 3753862"/>
              <a:gd name="connsiteY4" fmla="*/ 3292671 h 3755437"/>
              <a:gd name="connsiteX5" fmla="*/ 759651 w 3753862"/>
              <a:gd name="connsiteY5" fmla="*/ 3292671 h 3755437"/>
              <a:gd name="connsiteX6" fmla="*/ 462571 w 3753862"/>
              <a:gd name="connsiteY6" fmla="*/ 2995466 h 3755437"/>
              <a:gd name="connsiteX7" fmla="*/ 462571 w 3753862"/>
              <a:gd name="connsiteY7" fmla="*/ 759971 h 3755437"/>
              <a:gd name="connsiteX8" fmla="*/ 759651 w 3753862"/>
              <a:gd name="connsiteY8" fmla="*/ 462766 h 3755437"/>
              <a:gd name="connsiteX9" fmla="*/ 1876931 w 3753862"/>
              <a:gd name="connsiteY9" fmla="*/ 0 h 3755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3862" h="3755437">
                <a:moveTo>
                  <a:pt x="1876931" y="0"/>
                </a:moveTo>
                <a:cubicBezTo>
                  <a:pt x="2281379" y="0"/>
                  <a:pt x="2685827" y="154255"/>
                  <a:pt x="2994209" y="462766"/>
                </a:cubicBezTo>
                <a:cubicBezTo>
                  <a:pt x="3291289" y="759971"/>
                  <a:pt x="3291289" y="759971"/>
                  <a:pt x="3291289" y="759971"/>
                </a:cubicBezTo>
                <a:cubicBezTo>
                  <a:pt x="3908053" y="1376994"/>
                  <a:pt x="3908053" y="2378444"/>
                  <a:pt x="3291289" y="2995466"/>
                </a:cubicBezTo>
                <a:cubicBezTo>
                  <a:pt x="2994209" y="3292671"/>
                  <a:pt x="2994209" y="3292671"/>
                  <a:pt x="2994209" y="3292671"/>
                </a:cubicBezTo>
                <a:cubicBezTo>
                  <a:pt x="2377445" y="3909693"/>
                  <a:pt x="1376415" y="3909693"/>
                  <a:pt x="759651" y="3292671"/>
                </a:cubicBezTo>
                <a:cubicBezTo>
                  <a:pt x="462571" y="2995466"/>
                  <a:pt x="462571" y="2995466"/>
                  <a:pt x="462571" y="2995466"/>
                </a:cubicBezTo>
                <a:cubicBezTo>
                  <a:pt x="-154191" y="2378444"/>
                  <a:pt x="-154191" y="1376994"/>
                  <a:pt x="462571" y="759971"/>
                </a:cubicBezTo>
                <a:cubicBezTo>
                  <a:pt x="759651" y="462766"/>
                  <a:pt x="759651" y="462766"/>
                  <a:pt x="759651" y="462766"/>
                </a:cubicBezTo>
                <a:cubicBezTo>
                  <a:pt x="1068033" y="154255"/>
                  <a:pt x="1472481" y="0"/>
                  <a:pt x="1876931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95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</p:bld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D1674B-7819-4290-8EC6-DD14B5462434}"/>
              </a:ext>
            </a:extLst>
          </p:cNvPr>
          <p:cNvSpPr/>
          <p:nvPr userDrawn="1"/>
        </p:nvSpPr>
        <p:spPr>
          <a:xfrm>
            <a:off x="23403737" y="0"/>
            <a:ext cx="983438" cy="13716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952500" dist="215900" algn="l" rotWithShape="0">
              <a:schemeClr val="accent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E3CA0C5-696B-4035-8328-04E507A14E6E}"/>
              </a:ext>
            </a:extLst>
          </p:cNvPr>
          <p:cNvSpPr txBox="1">
            <a:spLocks/>
          </p:cNvSpPr>
          <p:nvPr userDrawn="1"/>
        </p:nvSpPr>
        <p:spPr>
          <a:xfrm>
            <a:off x="23733174" y="6566619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rgbClr val="17214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rgbClr val="17214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04B40BC-21B9-4D12-8535-D9C29D99F968}"/>
              </a:ext>
            </a:extLst>
          </p:cNvPr>
          <p:cNvCxnSpPr/>
          <p:nvPr userDrawn="1"/>
        </p:nvCxnSpPr>
        <p:spPr>
          <a:xfrm>
            <a:off x="23643820" y="446240"/>
            <a:ext cx="476655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65B6781-0284-4FF4-9C39-1E697832CCB5}"/>
              </a:ext>
            </a:extLst>
          </p:cNvPr>
          <p:cNvCxnSpPr>
            <a:cxnSpLocks/>
          </p:cNvCxnSpPr>
          <p:nvPr userDrawn="1"/>
        </p:nvCxnSpPr>
        <p:spPr>
          <a:xfrm>
            <a:off x="23643820" y="538088"/>
            <a:ext cx="203510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E7EC0D-F0F0-4288-868F-D1A462C8D492}"/>
              </a:ext>
            </a:extLst>
          </p:cNvPr>
          <p:cNvCxnSpPr>
            <a:cxnSpLocks/>
          </p:cNvCxnSpPr>
          <p:nvPr userDrawn="1"/>
        </p:nvCxnSpPr>
        <p:spPr>
          <a:xfrm>
            <a:off x="23643820" y="629936"/>
            <a:ext cx="362713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9D26279-CF3F-44FD-A4E8-B89D5F761927}"/>
              </a:ext>
            </a:extLst>
          </p:cNvPr>
          <p:cNvCxnSpPr/>
          <p:nvPr userDrawn="1"/>
        </p:nvCxnSpPr>
        <p:spPr>
          <a:xfrm>
            <a:off x="23403737" y="0"/>
            <a:ext cx="0" cy="13716000"/>
          </a:xfrm>
          <a:prstGeom prst="line">
            <a:avLst/>
          </a:prstGeom>
          <a:ln w="25400">
            <a:solidFill>
              <a:srgbClr val="EBEC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747491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D1674B-7819-4290-8EC6-DD14B5462434}"/>
              </a:ext>
            </a:extLst>
          </p:cNvPr>
          <p:cNvSpPr/>
          <p:nvPr userDrawn="1"/>
        </p:nvSpPr>
        <p:spPr>
          <a:xfrm>
            <a:off x="0" y="0"/>
            <a:ext cx="983438" cy="13716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952500" dist="215900" algn="l" rotWithShape="0">
              <a:schemeClr val="accent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E3CA0C5-696B-4035-8328-04E507A14E6E}"/>
              </a:ext>
            </a:extLst>
          </p:cNvPr>
          <p:cNvSpPr txBox="1">
            <a:spLocks/>
          </p:cNvSpPr>
          <p:nvPr userDrawn="1"/>
        </p:nvSpPr>
        <p:spPr>
          <a:xfrm>
            <a:off x="329437" y="6566619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rgbClr val="17214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rgbClr val="17214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04B40BC-21B9-4D12-8535-D9C29D99F968}"/>
              </a:ext>
            </a:extLst>
          </p:cNvPr>
          <p:cNvCxnSpPr/>
          <p:nvPr userDrawn="1"/>
        </p:nvCxnSpPr>
        <p:spPr>
          <a:xfrm>
            <a:off x="240083" y="446240"/>
            <a:ext cx="476655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65B6781-0284-4FF4-9C39-1E697832CCB5}"/>
              </a:ext>
            </a:extLst>
          </p:cNvPr>
          <p:cNvCxnSpPr>
            <a:cxnSpLocks/>
          </p:cNvCxnSpPr>
          <p:nvPr userDrawn="1"/>
        </p:nvCxnSpPr>
        <p:spPr>
          <a:xfrm>
            <a:off x="240083" y="538088"/>
            <a:ext cx="203510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E7EC0D-F0F0-4288-868F-D1A462C8D492}"/>
              </a:ext>
            </a:extLst>
          </p:cNvPr>
          <p:cNvCxnSpPr>
            <a:cxnSpLocks/>
          </p:cNvCxnSpPr>
          <p:nvPr userDrawn="1"/>
        </p:nvCxnSpPr>
        <p:spPr>
          <a:xfrm>
            <a:off x="240083" y="629936"/>
            <a:ext cx="362713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9D26279-CF3F-44FD-A4E8-B89D5F761927}"/>
              </a:ext>
            </a:extLst>
          </p:cNvPr>
          <p:cNvCxnSpPr/>
          <p:nvPr userDrawn="1"/>
        </p:nvCxnSpPr>
        <p:spPr>
          <a:xfrm>
            <a:off x="0" y="0"/>
            <a:ext cx="0" cy="13716000"/>
          </a:xfrm>
          <a:prstGeom prst="line">
            <a:avLst/>
          </a:prstGeom>
          <a:ln w="25400">
            <a:solidFill>
              <a:srgbClr val="EBEC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69406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A2B16B6E-AD49-451B-83D4-272BF0A789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468700" y="3679372"/>
            <a:ext cx="6357257" cy="6357257"/>
          </a:xfrm>
          <a:custGeom>
            <a:avLst/>
            <a:gdLst>
              <a:gd name="connsiteX0" fmla="*/ 2180666 w 6357257"/>
              <a:gd name="connsiteY0" fmla="*/ 0 h 6357257"/>
              <a:gd name="connsiteX1" fmla="*/ 4176591 w 6357257"/>
              <a:gd name="connsiteY1" fmla="*/ 0 h 6357257"/>
              <a:gd name="connsiteX2" fmla="*/ 6357257 w 6357257"/>
              <a:gd name="connsiteY2" fmla="*/ 2180666 h 6357257"/>
              <a:gd name="connsiteX3" fmla="*/ 6357257 w 6357257"/>
              <a:gd name="connsiteY3" fmla="*/ 4176591 h 6357257"/>
              <a:gd name="connsiteX4" fmla="*/ 4176591 w 6357257"/>
              <a:gd name="connsiteY4" fmla="*/ 6357257 h 6357257"/>
              <a:gd name="connsiteX5" fmla="*/ 2180666 w 6357257"/>
              <a:gd name="connsiteY5" fmla="*/ 6357257 h 6357257"/>
              <a:gd name="connsiteX6" fmla="*/ 0 w 6357257"/>
              <a:gd name="connsiteY6" fmla="*/ 4176591 h 6357257"/>
              <a:gd name="connsiteX7" fmla="*/ 0 w 6357257"/>
              <a:gd name="connsiteY7" fmla="*/ 2180666 h 6357257"/>
              <a:gd name="connsiteX8" fmla="*/ 2180666 w 6357257"/>
              <a:gd name="connsiteY8" fmla="*/ 0 h 635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57257" h="6357257">
                <a:moveTo>
                  <a:pt x="2180666" y="0"/>
                </a:moveTo>
                <a:lnTo>
                  <a:pt x="4176591" y="0"/>
                </a:lnTo>
                <a:cubicBezTo>
                  <a:pt x="5380940" y="0"/>
                  <a:pt x="6357257" y="976317"/>
                  <a:pt x="6357257" y="2180666"/>
                </a:cubicBezTo>
                <a:lnTo>
                  <a:pt x="6357257" y="4176591"/>
                </a:lnTo>
                <a:cubicBezTo>
                  <a:pt x="6357257" y="5380940"/>
                  <a:pt x="5380940" y="6357257"/>
                  <a:pt x="4176591" y="6357257"/>
                </a:cubicBezTo>
                <a:lnTo>
                  <a:pt x="2180666" y="6357257"/>
                </a:lnTo>
                <a:cubicBezTo>
                  <a:pt x="976317" y="6357257"/>
                  <a:pt x="0" y="5380940"/>
                  <a:pt x="0" y="4176591"/>
                </a:cubicBezTo>
                <a:lnTo>
                  <a:pt x="0" y="2180666"/>
                </a:lnTo>
                <a:cubicBezTo>
                  <a:pt x="0" y="976317"/>
                  <a:pt x="976317" y="0"/>
                  <a:pt x="2180666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ED1674B-7819-4290-8EC6-DD14B5462434}"/>
              </a:ext>
            </a:extLst>
          </p:cNvPr>
          <p:cNvSpPr/>
          <p:nvPr userDrawn="1"/>
        </p:nvSpPr>
        <p:spPr>
          <a:xfrm>
            <a:off x="0" y="0"/>
            <a:ext cx="983438" cy="13716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952500" dist="215900" algn="l" rotWithShape="0">
              <a:schemeClr val="accent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2FAAB3-2BD3-4B4B-8F68-CA607194A7CD}"/>
              </a:ext>
            </a:extLst>
          </p:cNvPr>
          <p:cNvSpPr txBox="1"/>
          <p:nvPr userDrawn="1"/>
        </p:nvSpPr>
        <p:spPr>
          <a:xfrm rot="16200000">
            <a:off x="-770077" y="11875706"/>
            <a:ext cx="2523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>
                <a:solidFill>
                  <a:schemeClr val="accent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Massive X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E3CA0C5-696B-4035-8328-04E507A14E6E}"/>
              </a:ext>
            </a:extLst>
          </p:cNvPr>
          <p:cNvSpPr txBox="1">
            <a:spLocks/>
          </p:cNvSpPr>
          <p:nvPr userDrawn="1"/>
        </p:nvSpPr>
        <p:spPr>
          <a:xfrm>
            <a:off x="329437" y="6566619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rgbClr val="17214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rgbClr val="17214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04B40BC-21B9-4D12-8535-D9C29D99F968}"/>
              </a:ext>
            </a:extLst>
          </p:cNvPr>
          <p:cNvCxnSpPr/>
          <p:nvPr userDrawn="1"/>
        </p:nvCxnSpPr>
        <p:spPr>
          <a:xfrm>
            <a:off x="240083" y="446240"/>
            <a:ext cx="476655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65B6781-0284-4FF4-9C39-1E697832CCB5}"/>
              </a:ext>
            </a:extLst>
          </p:cNvPr>
          <p:cNvCxnSpPr>
            <a:cxnSpLocks/>
          </p:cNvCxnSpPr>
          <p:nvPr userDrawn="1"/>
        </p:nvCxnSpPr>
        <p:spPr>
          <a:xfrm>
            <a:off x="240083" y="538088"/>
            <a:ext cx="203510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E7EC0D-F0F0-4288-868F-D1A462C8D492}"/>
              </a:ext>
            </a:extLst>
          </p:cNvPr>
          <p:cNvCxnSpPr>
            <a:cxnSpLocks/>
          </p:cNvCxnSpPr>
          <p:nvPr userDrawn="1"/>
        </p:nvCxnSpPr>
        <p:spPr>
          <a:xfrm>
            <a:off x="240083" y="629936"/>
            <a:ext cx="362713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29CC7530-A671-4661-A267-47CAC7E2FF44}"/>
              </a:ext>
            </a:extLst>
          </p:cNvPr>
          <p:cNvGrpSpPr/>
          <p:nvPr userDrawn="1"/>
        </p:nvGrpSpPr>
        <p:grpSpPr>
          <a:xfrm>
            <a:off x="232186" y="1356954"/>
            <a:ext cx="492444" cy="1732470"/>
            <a:chOff x="232186" y="1356954"/>
            <a:chExt cx="492444" cy="173247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C58E2E0-3292-4E74-A22D-947EED6AA7AC}"/>
                </a:ext>
              </a:extLst>
            </p:cNvPr>
            <p:cNvSpPr/>
            <p:nvPr userDrawn="1"/>
          </p:nvSpPr>
          <p:spPr>
            <a:xfrm>
              <a:off x="232186" y="1992356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b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204B764-23BF-41EC-BF35-4E759ABDC120}"/>
                </a:ext>
              </a:extLst>
            </p:cNvPr>
            <p:cNvSpPr/>
            <p:nvPr userDrawn="1"/>
          </p:nvSpPr>
          <p:spPr>
            <a:xfrm>
              <a:off x="232186" y="1356954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900F3B3-A1A6-4A4A-9768-B08A60BCF080}"/>
                </a:ext>
              </a:extLst>
            </p:cNvPr>
            <p:cNvSpPr/>
            <p:nvPr userDrawn="1"/>
          </p:nvSpPr>
          <p:spPr>
            <a:xfrm>
              <a:off x="232187" y="2627759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2" name="Rectangle 11">
              <a:hlinkClick r:id="rId2"/>
              <a:extLst>
                <a:ext uri="{FF2B5EF4-FFF2-40B4-BE49-F238E27FC236}">
                  <a16:creationId xmlns:a16="http://schemas.microsoft.com/office/drawing/2014/main" id="{C1510384-2C3D-4EBE-BD59-99BB4F7B1D95}"/>
                </a:ext>
              </a:extLst>
            </p:cNvPr>
            <p:cNvSpPr/>
            <p:nvPr userDrawn="1"/>
          </p:nvSpPr>
          <p:spPr>
            <a:xfrm>
              <a:off x="311927" y="200584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3" name="Rectangle 12">
              <a:hlinkClick r:id="rId3"/>
              <a:extLst>
                <a:ext uri="{FF2B5EF4-FFF2-40B4-BE49-F238E27FC236}">
                  <a16:creationId xmlns:a16="http://schemas.microsoft.com/office/drawing/2014/main" id="{E820DE5E-C61D-42D9-9F6F-1E352E9F4232}"/>
                </a:ext>
              </a:extLst>
            </p:cNvPr>
            <p:cNvSpPr/>
            <p:nvPr userDrawn="1"/>
          </p:nvSpPr>
          <p:spPr>
            <a:xfrm>
              <a:off x="311927" y="137507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4" name="Rectangle 13">
              <a:hlinkClick r:id="rId4"/>
              <a:extLst>
                <a:ext uri="{FF2B5EF4-FFF2-40B4-BE49-F238E27FC236}">
                  <a16:creationId xmlns:a16="http://schemas.microsoft.com/office/drawing/2014/main" id="{D6187E50-754A-44EE-BA02-05EBB604955C}"/>
                </a:ext>
              </a:extLst>
            </p:cNvPr>
            <p:cNvSpPr/>
            <p:nvPr userDrawn="1"/>
          </p:nvSpPr>
          <p:spPr>
            <a:xfrm>
              <a:off x="311927" y="2636618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9D26279-CF3F-44FD-A4E8-B89D5F761927}"/>
              </a:ext>
            </a:extLst>
          </p:cNvPr>
          <p:cNvCxnSpPr/>
          <p:nvPr userDrawn="1"/>
        </p:nvCxnSpPr>
        <p:spPr>
          <a:xfrm>
            <a:off x="0" y="0"/>
            <a:ext cx="0" cy="13716000"/>
          </a:xfrm>
          <a:prstGeom prst="line">
            <a:avLst/>
          </a:prstGeom>
          <a:ln w="25400">
            <a:solidFill>
              <a:srgbClr val="EBEC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586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D1674B-7819-4290-8EC6-DD14B5462434}"/>
              </a:ext>
            </a:extLst>
          </p:cNvPr>
          <p:cNvSpPr/>
          <p:nvPr userDrawn="1"/>
        </p:nvSpPr>
        <p:spPr>
          <a:xfrm>
            <a:off x="23403737" y="0"/>
            <a:ext cx="983438" cy="13716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952500" dist="215900" algn="l" rotWithShape="0">
              <a:schemeClr val="accent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2FAAB3-2BD3-4B4B-8F68-CA607194A7CD}"/>
              </a:ext>
            </a:extLst>
          </p:cNvPr>
          <p:cNvSpPr txBox="1"/>
          <p:nvPr userDrawn="1"/>
        </p:nvSpPr>
        <p:spPr>
          <a:xfrm rot="16200000">
            <a:off x="22633660" y="11875706"/>
            <a:ext cx="2523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>
                <a:solidFill>
                  <a:schemeClr val="accent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Massive X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E3CA0C5-696B-4035-8328-04E507A14E6E}"/>
              </a:ext>
            </a:extLst>
          </p:cNvPr>
          <p:cNvSpPr txBox="1">
            <a:spLocks/>
          </p:cNvSpPr>
          <p:nvPr userDrawn="1"/>
        </p:nvSpPr>
        <p:spPr>
          <a:xfrm>
            <a:off x="23733174" y="6566619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rgbClr val="17214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rgbClr val="17214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04B40BC-21B9-4D12-8535-D9C29D99F968}"/>
              </a:ext>
            </a:extLst>
          </p:cNvPr>
          <p:cNvCxnSpPr/>
          <p:nvPr userDrawn="1"/>
        </p:nvCxnSpPr>
        <p:spPr>
          <a:xfrm>
            <a:off x="23643820" y="446240"/>
            <a:ext cx="476655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65B6781-0284-4FF4-9C39-1E697832CCB5}"/>
              </a:ext>
            </a:extLst>
          </p:cNvPr>
          <p:cNvCxnSpPr>
            <a:cxnSpLocks/>
          </p:cNvCxnSpPr>
          <p:nvPr userDrawn="1"/>
        </p:nvCxnSpPr>
        <p:spPr>
          <a:xfrm>
            <a:off x="23643820" y="538088"/>
            <a:ext cx="203510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E7EC0D-F0F0-4288-868F-D1A462C8D492}"/>
              </a:ext>
            </a:extLst>
          </p:cNvPr>
          <p:cNvCxnSpPr>
            <a:cxnSpLocks/>
          </p:cNvCxnSpPr>
          <p:nvPr userDrawn="1"/>
        </p:nvCxnSpPr>
        <p:spPr>
          <a:xfrm>
            <a:off x="23643820" y="629936"/>
            <a:ext cx="362713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29CC7530-A671-4661-A267-47CAC7E2FF44}"/>
              </a:ext>
            </a:extLst>
          </p:cNvPr>
          <p:cNvGrpSpPr/>
          <p:nvPr userDrawn="1"/>
        </p:nvGrpSpPr>
        <p:grpSpPr>
          <a:xfrm>
            <a:off x="23635923" y="1356954"/>
            <a:ext cx="492444" cy="1732470"/>
            <a:chOff x="232186" y="1356954"/>
            <a:chExt cx="492444" cy="173247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C58E2E0-3292-4E74-A22D-947EED6AA7AC}"/>
                </a:ext>
              </a:extLst>
            </p:cNvPr>
            <p:cNvSpPr/>
            <p:nvPr userDrawn="1"/>
          </p:nvSpPr>
          <p:spPr>
            <a:xfrm>
              <a:off x="232186" y="1992356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b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204B764-23BF-41EC-BF35-4E759ABDC120}"/>
                </a:ext>
              </a:extLst>
            </p:cNvPr>
            <p:cNvSpPr/>
            <p:nvPr userDrawn="1"/>
          </p:nvSpPr>
          <p:spPr>
            <a:xfrm>
              <a:off x="232186" y="1356954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900F3B3-A1A6-4A4A-9768-B08A60BCF080}"/>
                </a:ext>
              </a:extLst>
            </p:cNvPr>
            <p:cNvSpPr/>
            <p:nvPr userDrawn="1"/>
          </p:nvSpPr>
          <p:spPr>
            <a:xfrm>
              <a:off x="232187" y="2627759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2" name="Rectangle 11">
              <a:hlinkClick r:id="rId2"/>
              <a:extLst>
                <a:ext uri="{FF2B5EF4-FFF2-40B4-BE49-F238E27FC236}">
                  <a16:creationId xmlns:a16="http://schemas.microsoft.com/office/drawing/2014/main" id="{C1510384-2C3D-4EBE-BD59-99BB4F7B1D95}"/>
                </a:ext>
              </a:extLst>
            </p:cNvPr>
            <p:cNvSpPr/>
            <p:nvPr userDrawn="1"/>
          </p:nvSpPr>
          <p:spPr>
            <a:xfrm>
              <a:off x="311927" y="200584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3" name="Rectangle 12">
              <a:hlinkClick r:id="rId3"/>
              <a:extLst>
                <a:ext uri="{FF2B5EF4-FFF2-40B4-BE49-F238E27FC236}">
                  <a16:creationId xmlns:a16="http://schemas.microsoft.com/office/drawing/2014/main" id="{E820DE5E-C61D-42D9-9F6F-1E352E9F4232}"/>
                </a:ext>
              </a:extLst>
            </p:cNvPr>
            <p:cNvSpPr/>
            <p:nvPr userDrawn="1"/>
          </p:nvSpPr>
          <p:spPr>
            <a:xfrm>
              <a:off x="311927" y="137507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4" name="Rectangle 13">
              <a:hlinkClick r:id="rId4"/>
              <a:extLst>
                <a:ext uri="{FF2B5EF4-FFF2-40B4-BE49-F238E27FC236}">
                  <a16:creationId xmlns:a16="http://schemas.microsoft.com/office/drawing/2014/main" id="{D6187E50-754A-44EE-BA02-05EBB604955C}"/>
                </a:ext>
              </a:extLst>
            </p:cNvPr>
            <p:cNvSpPr/>
            <p:nvPr userDrawn="1"/>
          </p:nvSpPr>
          <p:spPr>
            <a:xfrm>
              <a:off x="311927" y="2636618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9D26279-CF3F-44FD-A4E8-B89D5F761927}"/>
              </a:ext>
            </a:extLst>
          </p:cNvPr>
          <p:cNvCxnSpPr/>
          <p:nvPr userDrawn="1"/>
        </p:nvCxnSpPr>
        <p:spPr>
          <a:xfrm>
            <a:off x="23403737" y="0"/>
            <a:ext cx="0" cy="13716000"/>
          </a:xfrm>
          <a:prstGeom prst="line">
            <a:avLst/>
          </a:prstGeom>
          <a:ln w="25400">
            <a:solidFill>
              <a:srgbClr val="EBEC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2660E3C2-461C-4DBC-9149-27A6AA152EF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523861" y="3128694"/>
            <a:ext cx="5339453" cy="7458613"/>
          </a:xfrm>
          <a:custGeom>
            <a:avLst/>
            <a:gdLst>
              <a:gd name="connsiteX0" fmla="*/ 1599758 w 5339453"/>
              <a:gd name="connsiteY0" fmla="*/ 0 h 7458613"/>
              <a:gd name="connsiteX1" fmla="*/ 3739695 w 5339453"/>
              <a:gd name="connsiteY1" fmla="*/ 2139936 h 7458613"/>
              <a:gd name="connsiteX2" fmla="*/ 5339453 w 5339453"/>
              <a:gd name="connsiteY2" fmla="*/ 3729307 h 7458613"/>
              <a:gd name="connsiteX3" fmla="*/ 3739695 w 5339453"/>
              <a:gd name="connsiteY3" fmla="*/ 5318676 h 7458613"/>
              <a:gd name="connsiteX4" fmla="*/ 1599758 w 5339453"/>
              <a:gd name="connsiteY4" fmla="*/ 7458613 h 7458613"/>
              <a:gd name="connsiteX5" fmla="*/ 0 w 5339453"/>
              <a:gd name="connsiteY5" fmla="*/ 5869243 h 7458613"/>
              <a:gd name="connsiteX6" fmla="*/ 2139937 w 5339453"/>
              <a:gd name="connsiteY6" fmla="*/ 3729307 h 7458613"/>
              <a:gd name="connsiteX7" fmla="*/ 1007640 w 5339453"/>
              <a:gd name="connsiteY7" fmla="*/ 2597010 h 7458613"/>
              <a:gd name="connsiteX8" fmla="*/ 0 w 5339453"/>
              <a:gd name="connsiteY8" fmla="*/ 1589370 h 7458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9453" h="7458613">
                <a:moveTo>
                  <a:pt x="1599758" y="0"/>
                </a:moveTo>
                <a:lnTo>
                  <a:pt x="3739695" y="2139936"/>
                </a:lnTo>
                <a:lnTo>
                  <a:pt x="5339453" y="3729307"/>
                </a:lnTo>
                <a:lnTo>
                  <a:pt x="3739695" y="5318676"/>
                </a:lnTo>
                <a:lnTo>
                  <a:pt x="1599758" y="7458613"/>
                </a:lnTo>
                <a:lnTo>
                  <a:pt x="0" y="5869243"/>
                </a:lnTo>
                <a:lnTo>
                  <a:pt x="2139937" y="3729307"/>
                </a:lnTo>
                <a:lnTo>
                  <a:pt x="1007640" y="2597010"/>
                </a:lnTo>
                <a:lnTo>
                  <a:pt x="0" y="158937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2203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D1674B-7819-4290-8EC6-DD14B5462434}"/>
              </a:ext>
            </a:extLst>
          </p:cNvPr>
          <p:cNvSpPr/>
          <p:nvPr userDrawn="1"/>
        </p:nvSpPr>
        <p:spPr>
          <a:xfrm>
            <a:off x="23403737" y="0"/>
            <a:ext cx="983438" cy="13716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952500" dist="215900" algn="l" rotWithShape="0">
              <a:schemeClr val="accent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2FAAB3-2BD3-4B4B-8F68-CA607194A7CD}"/>
              </a:ext>
            </a:extLst>
          </p:cNvPr>
          <p:cNvSpPr txBox="1"/>
          <p:nvPr userDrawn="1"/>
        </p:nvSpPr>
        <p:spPr>
          <a:xfrm rot="16200000">
            <a:off x="22633660" y="11875706"/>
            <a:ext cx="2523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>
                <a:solidFill>
                  <a:schemeClr val="accent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Massive X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E3CA0C5-696B-4035-8328-04E507A14E6E}"/>
              </a:ext>
            </a:extLst>
          </p:cNvPr>
          <p:cNvSpPr txBox="1">
            <a:spLocks/>
          </p:cNvSpPr>
          <p:nvPr userDrawn="1"/>
        </p:nvSpPr>
        <p:spPr>
          <a:xfrm>
            <a:off x="23733174" y="6566619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rgbClr val="17214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rgbClr val="17214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04B40BC-21B9-4D12-8535-D9C29D99F968}"/>
              </a:ext>
            </a:extLst>
          </p:cNvPr>
          <p:cNvCxnSpPr/>
          <p:nvPr userDrawn="1"/>
        </p:nvCxnSpPr>
        <p:spPr>
          <a:xfrm>
            <a:off x="23643820" y="446240"/>
            <a:ext cx="476655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65B6781-0284-4FF4-9C39-1E697832CCB5}"/>
              </a:ext>
            </a:extLst>
          </p:cNvPr>
          <p:cNvCxnSpPr>
            <a:cxnSpLocks/>
          </p:cNvCxnSpPr>
          <p:nvPr userDrawn="1"/>
        </p:nvCxnSpPr>
        <p:spPr>
          <a:xfrm>
            <a:off x="23643820" y="538088"/>
            <a:ext cx="203510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E7EC0D-F0F0-4288-868F-D1A462C8D492}"/>
              </a:ext>
            </a:extLst>
          </p:cNvPr>
          <p:cNvCxnSpPr>
            <a:cxnSpLocks/>
          </p:cNvCxnSpPr>
          <p:nvPr userDrawn="1"/>
        </p:nvCxnSpPr>
        <p:spPr>
          <a:xfrm>
            <a:off x="23643820" y="629936"/>
            <a:ext cx="362713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29CC7530-A671-4661-A267-47CAC7E2FF44}"/>
              </a:ext>
            </a:extLst>
          </p:cNvPr>
          <p:cNvGrpSpPr/>
          <p:nvPr userDrawn="1"/>
        </p:nvGrpSpPr>
        <p:grpSpPr>
          <a:xfrm>
            <a:off x="23635923" y="1356954"/>
            <a:ext cx="492444" cy="1732470"/>
            <a:chOff x="232186" y="1356954"/>
            <a:chExt cx="492444" cy="173247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C58E2E0-3292-4E74-A22D-947EED6AA7AC}"/>
                </a:ext>
              </a:extLst>
            </p:cNvPr>
            <p:cNvSpPr/>
            <p:nvPr userDrawn="1"/>
          </p:nvSpPr>
          <p:spPr>
            <a:xfrm>
              <a:off x="232186" y="1992356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b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204B764-23BF-41EC-BF35-4E759ABDC120}"/>
                </a:ext>
              </a:extLst>
            </p:cNvPr>
            <p:cNvSpPr/>
            <p:nvPr userDrawn="1"/>
          </p:nvSpPr>
          <p:spPr>
            <a:xfrm>
              <a:off x="232186" y="1356954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900F3B3-A1A6-4A4A-9768-B08A60BCF080}"/>
                </a:ext>
              </a:extLst>
            </p:cNvPr>
            <p:cNvSpPr/>
            <p:nvPr userDrawn="1"/>
          </p:nvSpPr>
          <p:spPr>
            <a:xfrm>
              <a:off x="232187" y="2627759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2" name="Rectangle 11">
              <a:hlinkClick r:id="rId2"/>
              <a:extLst>
                <a:ext uri="{FF2B5EF4-FFF2-40B4-BE49-F238E27FC236}">
                  <a16:creationId xmlns:a16="http://schemas.microsoft.com/office/drawing/2014/main" id="{C1510384-2C3D-4EBE-BD59-99BB4F7B1D95}"/>
                </a:ext>
              </a:extLst>
            </p:cNvPr>
            <p:cNvSpPr/>
            <p:nvPr userDrawn="1"/>
          </p:nvSpPr>
          <p:spPr>
            <a:xfrm>
              <a:off x="311927" y="200584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3" name="Rectangle 12">
              <a:hlinkClick r:id="rId3"/>
              <a:extLst>
                <a:ext uri="{FF2B5EF4-FFF2-40B4-BE49-F238E27FC236}">
                  <a16:creationId xmlns:a16="http://schemas.microsoft.com/office/drawing/2014/main" id="{E820DE5E-C61D-42D9-9F6F-1E352E9F4232}"/>
                </a:ext>
              </a:extLst>
            </p:cNvPr>
            <p:cNvSpPr/>
            <p:nvPr userDrawn="1"/>
          </p:nvSpPr>
          <p:spPr>
            <a:xfrm>
              <a:off x="311927" y="137507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4" name="Rectangle 13">
              <a:hlinkClick r:id="rId4"/>
              <a:extLst>
                <a:ext uri="{FF2B5EF4-FFF2-40B4-BE49-F238E27FC236}">
                  <a16:creationId xmlns:a16="http://schemas.microsoft.com/office/drawing/2014/main" id="{D6187E50-754A-44EE-BA02-05EBB604955C}"/>
                </a:ext>
              </a:extLst>
            </p:cNvPr>
            <p:cNvSpPr/>
            <p:nvPr userDrawn="1"/>
          </p:nvSpPr>
          <p:spPr>
            <a:xfrm>
              <a:off x="311927" y="2636618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9D26279-CF3F-44FD-A4E8-B89D5F761927}"/>
              </a:ext>
            </a:extLst>
          </p:cNvPr>
          <p:cNvCxnSpPr/>
          <p:nvPr userDrawn="1"/>
        </p:nvCxnSpPr>
        <p:spPr>
          <a:xfrm>
            <a:off x="23403737" y="0"/>
            <a:ext cx="0" cy="13716000"/>
          </a:xfrm>
          <a:prstGeom prst="line">
            <a:avLst/>
          </a:prstGeom>
          <a:ln w="25400">
            <a:solidFill>
              <a:srgbClr val="EBEC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20">
            <a:extLst>
              <a:ext uri="{FF2B5EF4-FFF2-40B4-BE49-F238E27FC236}">
                <a16:creationId xmlns:a16="http://schemas.microsoft.com/office/drawing/2014/main" id="{10332EE7-7835-487A-8D6D-E08E118CE91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3067953"/>
            <a:ext cx="15882257" cy="7580095"/>
          </a:xfrm>
          <a:custGeom>
            <a:avLst/>
            <a:gdLst>
              <a:gd name="connsiteX0" fmla="*/ 0 w 11863449"/>
              <a:gd name="connsiteY0" fmla="*/ 0 h 12207817"/>
              <a:gd name="connsiteX1" fmla="*/ 11863449 w 11863449"/>
              <a:gd name="connsiteY1" fmla="*/ 0 h 12207817"/>
              <a:gd name="connsiteX2" fmla="*/ 11863449 w 11863449"/>
              <a:gd name="connsiteY2" fmla="*/ 12207817 h 12207817"/>
              <a:gd name="connsiteX3" fmla="*/ 0 w 11863449"/>
              <a:gd name="connsiteY3" fmla="*/ 12207817 h 1220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63449" h="12207817">
                <a:moveTo>
                  <a:pt x="0" y="0"/>
                </a:moveTo>
                <a:lnTo>
                  <a:pt x="11863449" y="0"/>
                </a:lnTo>
                <a:lnTo>
                  <a:pt x="11863449" y="12207817"/>
                </a:lnTo>
                <a:lnTo>
                  <a:pt x="0" y="12207817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07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D1674B-7819-4290-8EC6-DD14B5462434}"/>
              </a:ext>
            </a:extLst>
          </p:cNvPr>
          <p:cNvSpPr/>
          <p:nvPr userDrawn="1"/>
        </p:nvSpPr>
        <p:spPr>
          <a:xfrm>
            <a:off x="23403737" y="0"/>
            <a:ext cx="983438" cy="13716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952500" dist="215900" algn="l" rotWithShape="0">
              <a:schemeClr val="accent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2FAAB3-2BD3-4B4B-8F68-CA607194A7CD}"/>
              </a:ext>
            </a:extLst>
          </p:cNvPr>
          <p:cNvSpPr txBox="1"/>
          <p:nvPr userDrawn="1"/>
        </p:nvSpPr>
        <p:spPr>
          <a:xfrm rot="16200000">
            <a:off x="22633660" y="11875706"/>
            <a:ext cx="2523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>
                <a:solidFill>
                  <a:schemeClr val="accent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Massive X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E3CA0C5-696B-4035-8328-04E507A14E6E}"/>
              </a:ext>
            </a:extLst>
          </p:cNvPr>
          <p:cNvSpPr txBox="1">
            <a:spLocks/>
          </p:cNvSpPr>
          <p:nvPr userDrawn="1"/>
        </p:nvSpPr>
        <p:spPr>
          <a:xfrm>
            <a:off x="23733174" y="6566619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rgbClr val="17214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rgbClr val="17214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04B40BC-21B9-4D12-8535-D9C29D99F968}"/>
              </a:ext>
            </a:extLst>
          </p:cNvPr>
          <p:cNvCxnSpPr/>
          <p:nvPr userDrawn="1"/>
        </p:nvCxnSpPr>
        <p:spPr>
          <a:xfrm>
            <a:off x="23643820" y="446240"/>
            <a:ext cx="476655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65B6781-0284-4FF4-9C39-1E697832CCB5}"/>
              </a:ext>
            </a:extLst>
          </p:cNvPr>
          <p:cNvCxnSpPr>
            <a:cxnSpLocks/>
          </p:cNvCxnSpPr>
          <p:nvPr userDrawn="1"/>
        </p:nvCxnSpPr>
        <p:spPr>
          <a:xfrm>
            <a:off x="23643820" y="538088"/>
            <a:ext cx="203510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E7EC0D-F0F0-4288-868F-D1A462C8D492}"/>
              </a:ext>
            </a:extLst>
          </p:cNvPr>
          <p:cNvCxnSpPr>
            <a:cxnSpLocks/>
          </p:cNvCxnSpPr>
          <p:nvPr userDrawn="1"/>
        </p:nvCxnSpPr>
        <p:spPr>
          <a:xfrm>
            <a:off x="23643820" y="629936"/>
            <a:ext cx="362713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29CC7530-A671-4661-A267-47CAC7E2FF44}"/>
              </a:ext>
            </a:extLst>
          </p:cNvPr>
          <p:cNvGrpSpPr/>
          <p:nvPr userDrawn="1"/>
        </p:nvGrpSpPr>
        <p:grpSpPr>
          <a:xfrm>
            <a:off x="23635923" y="1356954"/>
            <a:ext cx="492444" cy="1732470"/>
            <a:chOff x="232186" y="1356954"/>
            <a:chExt cx="492444" cy="173247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C58E2E0-3292-4E74-A22D-947EED6AA7AC}"/>
                </a:ext>
              </a:extLst>
            </p:cNvPr>
            <p:cNvSpPr/>
            <p:nvPr userDrawn="1"/>
          </p:nvSpPr>
          <p:spPr>
            <a:xfrm>
              <a:off x="232186" y="1992356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b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204B764-23BF-41EC-BF35-4E759ABDC120}"/>
                </a:ext>
              </a:extLst>
            </p:cNvPr>
            <p:cNvSpPr/>
            <p:nvPr userDrawn="1"/>
          </p:nvSpPr>
          <p:spPr>
            <a:xfrm>
              <a:off x="232186" y="1356954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900F3B3-A1A6-4A4A-9768-B08A60BCF080}"/>
                </a:ext>
              </a:extLst>
            </p:cNvPr>
            <p:cNvSpPr/>
            <p:nvPr userDrawn="1"/>
          </p:nvSpPr>
          <p:spPr>
            <a:xfrm>
              <a:off x="232187" y="2627759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2" name="Rectangle 11">
              <a:hlinkClick r:id="rId2"/>
              <a:extLst>
                <a:ext uri="{FF2B5EF4-FFF2-40B4-BE49-F238E27FC236}">
                  <a16:creationId xmlns:a16="http://schemas.microsoft.com/office/drawing/2014/main" id="{C1510384-2C3D-4EBE-BD59-99BB4F7B1D95}"/>
                </a:ext>
              </a:extLst>
            </p:cNvPr>
            <p:cNvSpPr/>
            <p:nvPr userDrawn="1"/>
          </p:nvSpPr>
          <p:spPr>
            <a:xfrm>
              <a:off x="311927" y="200584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3" name="Rectangle 12">
              <a:hlinkClick r:id="rId3"/>
              <a:extLst>
                <a:ext uri="{FF2B5EF4-FFF2-40B4-BE49-F238E27FC236}">
                  <a16:creationId xmlns:a16="http://schemas.microsoft.com/office/drawing/2014/main" id="{E820DE5E-C61D-42D9-9F6F-1E352E9F4232}"/>
                </a:ext>
              </a:extLst>
            </p:cNvPr>
            <p:cNvSpPr/>
            <p:nvPr userDrawn="1"/>
          </p:nvSpPr>
          <p:spPr>
            <a:xfrm>
              <a:off x="311927" y="137507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4" name="Rectangle 13">
              <a:hlinkClick r:id="rId4"/>
              <a:extLst>
                <a:ext uri="{FF2B5EF4-FFF2-40B4-BE49-F238E27FC236}">
                  <a16:creationId xmlns:a16="http://schemas.microsoft.com/office/drawing/2014/main" id="{D6187E50-754A-44EE-BA02-05EBB604955C}"/>
                </a:ext>
              </a:extLst>
            </p:cNvPr>
            <p:cNvSpPr/>
            <p:nvPr userDrawn="1"/>
          </p:nvSpPr>
          <p:spPr>
            <a:xfrm>
              <a:off x="311927" y="2636618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9D26279-CF3F-44FD-A4E8-B89D5F761927}"/>
              </a:ext>
            </a:extLst>
          </p:cNvPr>
          <p:cNvCxnSpPr/>
          <p:nvPr userDrawn="1"/>
        </p:nvCxnSpPr>
        <p:spPr>
          <a:xfrm>
            <a:off x="23403737" y="0"/>
            <a:ext cx="0" cy="13716000"/>
          </a:xfrm>
          <a:prstGeom prst="line">
            <a:avLst/>
          </a:prstGeom>
          <a:ln w="25400">
            <a:solidFill>
              <a:srgbClr val="EBEC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B0F76354-D06E-4152-AB8B-A3C3D1D84C1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111335" y="855023"/>
            <a:ext cx="11863449" cy="12207817"/>
          </a:xfrm>
          <a:custGeom>
            <a:avLst/>
            <a:gdLst>
              <a:gd name="connsiteX0" fmla="*/ 0 w 11863449"/>
              <a:gd name="connsiteY0" fmla="*/ 0 h 12207817"/>
              <a:gd name="connsiteX1" fmla="*/ 11863449 w 11863449"/>
              <a:gd name="connsiteY1" fmla="*/ 0 h 12207817"/>
              <a:gd name="connsiteX2" fmla="*/ 11863449 w 11863449"/>
              <a:gd name="connsiteY2" fmla="*/ 12207817 h 12207817"/>
              <a:gd name="connsiteX3" fmla="*/ 0 w 11863449"/>
              <a:gd name="connsiteY3" fmla="*/ 12207817 h 1220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63449" h="12207817">
                <a:moveTo>
                  <a:pt x="0" y="0"/>
                </a:moveTo>
                <a:lnTo>
                  <a:pt x="11863449" y="0"/>
                </a:lnTo>
                <a:lnTo>
                  <a:pt x="11863449" y="12207817"/>
                </a:lnTo>
                <a:lnTo>
                  <a:pt x="0" y="12207817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0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D1674B-7819-4290-8EC6-DD14B5462434}"/>
              </a:ext>
            </a:extLst>
          </p:cNvPr>
          <p:cNvSpPr/>
          <p:nvPr userDrawn="1"/>
        </p:nvSpPr>
        <p:spPr>
          <a:xfrm>
            <a:off x="0" y="0"/>
            <a:ext cx="983438" cy="13716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952500" dist="215900" algn="l" rotWithShape="0">
              <a:schemeClr val="accent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2FAAB3-2BD3-4B4B-8F68-CA607194A7CD}"/>
              </a:ext>
            </a:extLst>
          </p:cNvPr>
          <p:cNvSpPr txBox="1"/>
          <p:nvPr userDrawn="1"/>
        </p:nvSpPr>
        <p:spPr>
          <a:xfrm rot="16200000">
            <a:off x="-770077" y="11875706"/>
            <a:ext cx="2523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>
                <a:solidFill>
                  <a:schemeClr val="accent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Massive X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E3CA0C5-696B-4035-8328-04E507A14E6E}"/>
              </a:ext>
            </a:extLst>
          </p:cNvPr>
          <p:cNvSpPr txBox="1">
            <a:spLocks/>
          </p:cNvSpPr>
          <p:nvPr userDrawn="1"/>
        </p:nvSpPr>
        <p:spPr>
          <a:xfrm>
            <a:off x="329437" y="6566619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rgbClr val="17214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rgbClr val="17214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04B40BC-21B9-4D12-8535-D9C29D99F968}"/>
              </a:ext>
            </a:extLst>
          </p:cNvPr>
          <p:cNvCxnSpPr/>
          <p:nvPr userDrawn="1"/>
        </p:nvCxnSpPr>
        <p:spPr>
          <a:xfrm>
            <a:off x="240083" y="446240"/>
            <a:ext cx="476655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65B6781-0284-4FF4-9C39-1E697832CCB5}"/>
              </a:ext>
            </a:extLst>
          </p:cNvPr>
          <p:cNvCxnSpPr>
            <a:cxnSpLocks/>
          </p:cNvCxnSpPr>
          <p:nvPr userDrawn="1"/>
        </p:nvCxnSpPr>
        <p:spPr>
          <a:xfrm>
            <a:off x="240083" y="538088"/>
            <a:ext cx="203510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E7EC0D-F0F0-4288-868F-D1A462C8D492}"/>
              </a:ext>
            </a:extLst>
          </p:cNvPr>
          <p:cNvCxnSpPr>
            <a:cxnSpLocks/>
          </p:cNvCxnSpPr>
          <p:nvPr userDrawn="1"/>
        </p:nvCxnSpPr>
        <p:spPr>
          <a:xfrm>
            <a:off x="240083" y="629936"/>
            <a:ext cx="362713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29CC7530-A671-4661-A267-47CAC7E2FF44}"/>
              </a:ext>
            </a:extLst>
          </p:cNvPr>
          <p:cNvGrpSpPr/>
          <p:nvPr userDrawn="1"/>
        </p:nvGrpSpPr>
        <p:grpSpPr>
          <a:xfrm>
            <a:off x="232186" y="1356954"/>
            <a:ext cx="492444" cy="1732470"/>
            <a:chOff x="232186" y="1356954"/>
            <a:chExt cx="492444" cy="173247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C58E2E0-3292-4E74-A22D-947EED6AA7AC}"/>
                </a:ext>
              </a:extLst>
            </p:cNvPr>
            <p:cNvSpPr/>
            <p:nvPr userDrawn="1"/>
          </p:nvSpPr>
          <p:spPr>
            <a:xfrm>
              <a:off x="232186" y="1992356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b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204B764-23BF-41EC-BF35-4E759ABDC120}"/>
                </a:ext>
              </a:extLst>
            </p:cNvPr>
            <p:cNvSpPr/>
            <p:nvPr userDrawn="1"/>
          </p:nvSpPr>
          <p:spPr>
            <a:xfrm>
              <a:off x="232186" y="1356954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900F3B3-A1A6-4A4A-9768-B08A60BCF080}"/>
                </a:ext>
              </a:extLst>
            </p:cNvPr>
            <p:cNvSpPr/>
            <p:nvPr userDrawn="1"/>
          </p:nvSpPr>
          <p:spPr>
            <a:xfrm>
              <a:off x="232187" y="2627759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2" name="Rectangle 11">
              <a:hlinkClick r:id="rId2"/>
              <a:extLst>
                <a:ext uri="{FF2B5EF4-FFF2-40B4-BE49-F238E27FC236}">
                  <a16:creationId xmlns:a16="http://schemas.microsoft.com/office/drawing/2014/main" id="{C1510384-2C3D-4EBE-BD59-99BB4F7B1D95}"/>
                </a:ext>
              </a:extLst>
            </p:cNvPr>
            <p:cNvSpPr/>
            <p:nvPr userDrawn="1"/>
          </p:nvSpPr>
          <p:spPr>
            <a:xfrm>
              <a:off x="311927" y="200584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3" name="Rectangle 12">
              <a:hlinkClick r:id="rId3"/>
              <a:extLst>
                <a:ext uri="{FF2B5EF4-FFF2-40B4-BE49-F238E27FC236}">
                  <a16:creationId xmlns:a16="http://schemas.microsoft.com/office/drawing/2014/main" id="{E820DE5E-C61D-42D9-9F6F-1E352E9F4232}"/>
                </a:ext>
              </a:extLst>
            </p:cNvPr>
            <p:cNvSpPr/>
            <p:nvPr userDrawn="1"/>
          </p:nvSpPr>
          <p:spPr>
            <a:xfrm>
              <a:off x="311927" y="137507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4" name="Rectangle 13">
              <a:hlinkClick r:id="rId4"/>
              <a:extLst>
                <a:ext uri="{FF2B5EF4-FFF2-40B4-BE49-F238E27FC236}">
                  <a16:creationId xmlns:a16="http://schemas.microsoft.com/office/drawing/2014/main" id="{D6187E50-754A-44EE-BA02-05EBB604955C}"/>
                </a:ext>
              </a:extLst>
            </p:cNvPr>
            <p:cNvSpPr/>
            <p:nvPr userDrawn="1"/>
          </p:nvSpPr>
          <p:spPr>
            <a:xfrm>
              <a:off x="311927" y="2636618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9D26279-CF3F-44FD-A4E8-B89D5F761927}"/>
              </a:ext>
            </a:extLst>
          </p:cNvPr>
          <p:cNvCxnSpPr/>
          <p:nvPr userDrawn="1"/>
        </p:nvCxnSpPr>
        <p:spPr>
          <a:xfrm>
            <a:off x="983438" y="0"/>
            <a:ext cx="0" cy="13716000"/>
          </a:xfrm>
          <a:prstGeom prst="line">
            <a:avLst/>
          </a:prstGeom>
          <a:ln w="25400">
            <a:solidFill>
              <a:srgbClr val="EBEC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366E0EA-E4A8-489F-B34D-4A3DA1089D6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865417" y="3528433"/>
            <a:ext cx="6656340" cy="6659134"/>
          </a:xfrm>
          <a:custGeom>
            <a:avLst/>
            <a:gdLst>
              <a:gd name="connsiteX0" fmla="*/ 4425705 w 8851410"/>
              <a:gd name="connsiteY0" fmla="*/ 0 h 8855126"/>
              <a:gd name="connsiteX1" fmla="*/ 7060189 w 8851410"/>
              <a:gd name="connsiteY1" fmla="*/ 1091180 h 8855126"/>
              <a:gd name="connsiteX2" fmla="*/ 7760688 w 8851410"/>
              <a:gd name="connsiteY2" fmla="*/ 1791973 h 8855126"/>
              <a:gd name="connsiteX3" fmla="*/ 7760688 w 8851410"/>
              <a:gd name="connsiteY3" fmla="*/ 7063153 h 8855126"/>
              <a:gd name="connsiteX4" fmla="*/ 7060189 w 8851410"/>
              <a:gd name="connsiteY4" fmla="*/ 7763946 h 8855126"/>
              <a:gd name="connsiteX5" fmla="*/ 1791221 w 8851410"/>
              <a:gd name="connsiteY5" fmla="*/ 7763946 h 8855126"/>
              <a:gd name="connsiteX6" fmla="*/ 1090722 w 8851410"/>
              <a:gd name="connsiteY6" fmla="*/ 7063153 h 8855126"/>
              <a:gd name="connsiteX7" fmla="*/ 1090722 w 8851410"/>
              <a:gd name="connsiteY7" fmla="*/ 1791973 h 8855126"/>
              <a:gd name="connsiteX8" fmla="*/ 1791221 w 8851410"/>
              <a:gd name="connsiteY8" fmla="*/ 1091180 h 8855126"/>
              <a:gd name="connsiteX9" fmla="*/ 4425705 w 8851410"/>
              <a:gd name="connsiteY9" fmla="*/ 0 h 885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851410" h="8855126">
                <a:moveTo>
                  <a:pt x="4425705" y="0"/>
                </a:moveTo>
                <a:cubicBezTo>
                  <a:pt x="5379373" y="0"/>
                  <a:pt x="6333041" y="363727"/>
                  <a:pt x="7060189" y="1091180"/>
                </a:cubicBezTo>
                <a:cubicBezTo>
                  <a:pt x="7760688" y="1791973"/>
                  <a:pt x="7760688" y="1791973"/>
                  <a:pt x="7760688" y="1791973"/>
                </a:cubicBezTo>
                <a:cubicBezTo>
                  <a:pt x="9214984" y="3246880"/>
                  <a:pt x="9214984" y="5608247"/>
                  <a:pt x="7760688" y="7063153"/>
                </a:cubicBezTo>
                <a:cubicBezTo>
                  <a:pt x="7060189" y="7763946"/>
                  <a:pt x="7060189" y="7763946"/>
                  <a:pt x="7060189" y="7763946"/>
                </a:cubicBezTo>
                <a:cubicBezTo>
                  <a:pt x="5605893" y="9218853"/>
                  <a:pt x="3245517" y="9218853"/>
                  <a:pt x="1791221" y="7763946"/>
                </a:cubicBezTo>
                <a:cubicBezTo>
                  <a:pt x="1090722" y="7063153"/>
                  <a:pt x="1090722" y="7063153"/>
                  <a:pt x="1090722" y="7063153"/>
                </a:cubicBezTo>
                <a:cubicBezTo>
                  <a:pt x="-363574" y="5608247"/>
                  <a:pt x="-363574" y="3246880"/>
                  <a:pt x="1090722" y="1791973"/>
                </a:cubicBezTo>
                <a:cubicBezTo>
                  <a:pt x="1791221" y="1091180"/>
                  <a:pt x="1791221" y="1091180"/>
                  <a:pt x="1791221" y="1091180"/>
                </a:cubicBezTo>
                <a:cubicBezTo>
                  <a:pt x="2518369" y="363727"/>
                  <a:pt x="3472037" y="0"/>
                  <a:pt x="4425705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1535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D1674B-7819-4290-8EC6-DD14B5462434}"/>
              </a:ext>
            </a:extLst>
          </p:cNvPr>
          <p:cNvSpPr/>
          <p:nvPr userDrawn="1"/>
        </p:nvSpPr>
        <p:spPr>
          <a:xfrm>
            <a:off x="0" y="0"/>
            <a:ext cx="983438" cy="13716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952500" dist="215900" algn="l" rotWithShape="0">
              <a:schemeClr val="accent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2FAAB3-2BD3-4B4B-8F68-CA607194A7CD}"/>
              </a:ext>
            </a:extLst>
          </p:cNvPr>
          <p:cNvSpPr txBox="1"/>
          <p:nvPr userDrawn="1"/>
        </p:nvSpPr>
        <p:spPr>
          <a:xfrm rot="16200000">
            <a:off x="-770077" y="11875706"/>
            <a:ext cx="2523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>
                <a:solidFill>
                  <a:schemeClr val="accent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Massive X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E3CA0C5-696B-4035-8328-04E507A14E6E}"/>
              </a:ext>
            </a:extLst>
          </p:cNvPr>
          <p:cNvSpPr txBox="1">
            <a:spLocks/>
          </p:cNvSpPr>
          <p:nvPr userDrawn="1"/>
        </p:nvSpPr>
        <p:spPr>
          <a:xfrm>
            <a:off x="329437" y="6566619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rgbClr val="17214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rgbClr val="17214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04B40BC-21B9-4D12-8535-D9C29D99F968}"/>
              </a:ext>
            </a:extLst>
          </p:cNvPr>
          <p:cNvCxnSpPr/>
          <p:nvPr userDrawn="1"/>
        </p:nvCxnSpPr>
        <p:spPr>
          <a:xfrm>
            <a:off x="240083" y="446240"/>
            <a:ext cx="476655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65B6781-0284-4FF4-9C39-1E697832CCB5}"/>
              </a:ext>
            </a:extLst>
          </p:cNvPr>
          <p:cNvCxnSpPr>
            <a:cxnSpLocks/>
          </p:cNvCxnSpPr>
          <p:nvPr userDrawn="1"/>
        </p:nvCxnSpPr>
        <p:spPr>
          <a:xfrm>
            <a:off x="240083" y="538088"/>
            <a:ext cx="203510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E7EC0D-F0F0-4288-868F-D1A462C8D492}"/>
              </a:ext>
            </a:extLst>
          </p:cNvPr>
          <p:cNvCxnSpPr>
            <a:cxnSpLocks/>
          </p:cNvCxnSpPr>
          <p:nvPr userDrawn="1"/>
        </p:nvCxnSpPr>
        <p:spPr>
          <a:xfrm>
            <a:off x="240083" y="629936"/>
            <a:ext cx="362713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29CC7530-A671-4661-A267-47CAC7E2FF44}"/>
              </a:ext>
            </a:extLst>
          </p:cNvPr>
          <p:cNvGrpSpPr/>
          <p:nvPr userDrawn="1"/>
        </p:nvGrpSpPr>
        <p:grpSpPr>
          <a:xfrm>
            <a:off x="232186" y="1356954"/>
            <a:ext cx="492444" cy="1732470"/>
            <a:chOff x="232186" y="1356954"/>
            <a:chExt cx="492444" cy="173247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C58E2E0-3292-4E74-A22D-947EED6AA7AC}"/>
                </a:ext>
              </a:extLst>
            </p:cNvPr>
            <p:cNvSpPr/>
            <p:nvPr userDrawn="1"/>
          </p:nvSpPr>
          <p:spPr>
            <a:xfrm>
              <a:off x="232186" y="1992356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b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204B764-23BF-41EC-BF35-4E759ABDC120}"/>
                </a:ext>
              </a:extLst>
            </p:cNvPr>
            <p:cNvSpPr/>
            <p:nvPr userDrawn="1"/>
          </p:nvSpPr>
          <p:spPr>
            <a:xfrm>
              <a:off x="232186" y="1356954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900F3B3-A1A6-4A4A-9768-B08A60BCF080}"/>
                </a:ext>
              </a:extLst>
            </p:cNvPr>
            <p:cNvSpPr/>
            <p:nvPr userDrawn="1"/>
          </p:nvSpPr>
          <p:spPr>
            <a:xfrm>
              <a:off x="232187" y="2627759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2" name="Rectangle 11">
              <a:hlinkClick r:id="rId2"/>
              <a:extLst>
                <a:ext uri="{FF2B5EF4-FFF2-40B4-BE49-F238E27FC236}">
                  <a16:creationId xmlns:a16="http://schemas.microsoft.com/office/drawing/2014/main" id="{C1510384-2C3D-4EBE-BD59-99BB4F7B1D95}"/>
                </a:ext>
              </a:extLst>
            </p:cNvPr>
            <p:cNvSpPr/>
            <p:nvPr userDrawn="1"/>
          </p:nvSpPr>
          <p:spPr>
            <a:xfrm>
              <a:off x="311927" y="200584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3" name="Rectangle 12">
              <a:hlinkClick r:id="rId3"/>
              <a:extLst>
                <a:ext uri="{FF2B5EF4-FFF2-40B4-BE49-F238E27FC236}">
                  <a16:creationId xmlns:a16="http://schemas.microsoft.com/office/drawing/2014/main" id="{E820DE5E-C61D-42D9-9F6F-1E352E9F4232}"/>
                </a:ext>
              </a:extLst>
            </p:cNvPr>
            <p:cNvSpPr/>
            <p:nvPr userDrawn="1"/>
          </p:nvSpPr>
          <p:spPr>
            <a:xfrm>
              <a:off x="311927" y="137507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4" name="Rectangle 13">
              <a:hlinkClick r:id="rId4"/>
              <a:extLst>
                <a:ext uri="{FF2B5EF4-FFF2-40B4-BE49-F238E27FC236}">
                  <a16:creationId xmlns:a16="http://schemas.microsoft.com/office/drawing/2014/main" id="{D6187E50-754A-44EE-BA02-05EBB604955C}"/>
                </a:ext>
              </a:extLst>
            </p:cNvPr>
            <p:cNvSpPr/>
            <p:nvPr userDrawn="1"/>
          </p:nvSpPr>
          <p:spPr>
            <a:xfrm>
              <a:off x="311927" y="2636618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9D26279-CF3F-44FD-A4E8-B89D5F761927}"/>
              </a:ext>
            </a:extLst>
          </p:cNvPr>
          <p:cNvCxnSpPr/>
          <p:nvPr userDrawn="1"/>
        </p:nvCxnSpPr>
        <p:spPr>
          <a:xfrm>
            <a:off x="983438" y="0"/>
            <a:ext cx="0" cy="13716000"/>
          </a:xfrm>
          <a:prstGeom prst="line">
            <a:avLst/>
          </a:prstGeom>
          <a:ln w="25400">
            <a:solidFill>
              <a:srgbClr val="EBEC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4A5C4B8-2A99-411B-991D-423AA8569AD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627669" y="3292082"/>
            <a:ext cx="7131836" cy="7131836"/>
          </a:xfrm>
          <a:custGeom>
            <a:avLst/>
            <a:gdLst>
              <a:gd name="connsiteX0" fmla="*/ 0 w 7131836"/>
              <a:gd name="connsiteY0" fmla="*/ 0 h 7131836"/>
              <a:gd name="connsiteX1" fmla="*/ 7131836 w 7131836"/>
              <a:gd name="connsiteY1" fmla="*/ 0 h 7131836"/>
              <a:gd name="connsiteX2" fmla="*/ 7131836 w 7131836"/>
              <a:gd name="connsiteY2" fmla="*/ 7131836 h 7131836"/>
              <a:gd name="connsiteX3" fmla="*/ 0 w 7131836"/>
              <a:gd name="connsiteY3" fmla="*/ 7131836 h 7131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31836" h="7131836">
                <a:moveTo>
                  <a:pt x="0" y="0"/>
                </a:moveTo>
                <a:lnTo>
                  <a:pt x="7131836" y="0"/>
                </a:lnTo>
                <a:lnTo>
                  <a:pt x="7131836" y="7131836"/>
                </a:lnTo>
                <a:lnTo>
                  <a:pt x="0" y="7131836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92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4A5C4B8-2A99-411B-991D-423AA8569AD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832870" y="3473533"/>
            <a:ext cx="6721435" cy="6768935"/>
          </a:xfrm>
          <a:custGeom>
            <a:avLst/>
            <a:gdLst>
              <a:gd name="connsiteX0" fmla="*/ 0 w 7131836"/>
              <a:gd name="connsiteY0" fmla="*/ 0 h 7131836"/>
              <a:gd name="connsiteX1" fmla="*/ 7131836 w 7131836"/>
              <a:gd name="connsiteY1" fmla="*/ 0 h 7131836"/>
              <a:gd name="connsiteX2" fmla="*/ 7131836 w 7131836"/>
              <a:gd name="connsiteY2" fmla="*/ 7131836 h 7131836"/>
              <a:gd name="connsiteX3" fmla="*/ 0 w 7131836"/>
              <a:gd name="connsiteY3" fmla="*/ 7131836 h 7131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31836" h="7131836">
                <a:moveTo>
                  <a:pt x="0" y="0"/>
                </a:moveTo>
                <a:lnTo>
                  <a:pt x="7131836" y="0"/>
                </a:lnTo>
                <a:lnTo>
                  <a:pt x="7131836" y="7131836"/>
                </a:lnTo>
                <a:lnTo>
                  <a:pt x="0" y="7131836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89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27FBBE9-01A8-41B3-BCBD-ABA72C46476D}"/>
              </a:ext>
            </a:extLst>
          </p:cNvPr>
          <p:cNvSpPr/>
          <p:nvPr userDrawn="1"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rgbClr val="F5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6626C03-6007-473B-A06E-B7E4A8ECCBE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470125" y="3134676"/>
            <a:ext cx="3619429" cy="3619010"/>
          </a:xfrm>
          <a:custGeom>
            <a:avLst/>
            <a:gdLst>
              <a:gd name="connsiteX0" fmla="*/ 3619429 w 3619429"/>
              <a:gd name="connsiteY0" fmla="*/ 0 h 3619010"/>
              <a:gd name="connsiteX1" fmla="*/ 3619429 w 3619429"/>
              <a:gd name="connsiteY1" fmla="*/ 3619010 h 3619010"/>
              <a:gd name="connsiteX2" fmla="*/ 0 w 3619429"/>
              <a:gd name="connsiteY2" fmla="*/ 3619010 h 3619010"/>
              <a:gd name="connsiteX3" fmla="*/ 917060 w 3619429"/>
              <a:gd name="connsiteY3" fmla="*/ 1505980 h 3619010"/>
              <a:gd name="connsiteX4" fmla="*/ 1507235 w 3619429"/>
              <a:gd name="connsiteY4" fmla="*/ 916362 h 3619010"/>
              <a:gd name="connsiteX5" fmla="*/ 3619429 w 3619429"/>
              <a:gd name="connsiteY5" fmla="*/ 0 h 3619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19429" h="3619010">
                <a:moveTo>
                  <a:pt x="3619429" y="0"/>
                </a:moveTo>
                <a:lnTo>
                  <a:pt x="3619429" y="3619010"/>
                </a:lnTo>
                <a:lnTo>
                  <a:pt x="0" y="3619010"/>
                </a:lnTo>
                <a:cubicBezTo>
                  <a:pt x="25520" y="2851308"/>
                  <a:pt x="331207" y="2091415"/>
                  <a:pt x="917060" y="1505980"/>
                </a:cubicBezTo>
                <a:cubicBezTo>
                  <a:pt x="1507235" y="916362"/>
                  <a:pt x="1507235" y="916362"/>
                  <a:pt x="1507235" y="916362"/>
                </a:cubicBezTo>
                <a:cubicBezTo>
                  <a:pt x="2092530" y="331486"/>
                  <a:pt x="2852145" y="25939"/>
                  <a:pt x="3619429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B2AE7C4-0A22-4F30-A3B2-9DED1CA11D7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2298736" y="3134537"/>
            <a:ext cx="3623892" cy="3619150"/>
          </a:xfrm>
          <a:custGeom>
            <a:avLst/>
            <a:gdLst>
              <a:gd name="connsiteX0" fmla="*/ 0 w 3623892"/>
              <a:gd name="connsiteY0" fmla="*/ 0 h 3619150"/>
              <a:gd name="connsiteX1" fmla="*/ 2116795 w 3623892"/>
              <a:gd name="connsiteY1" fmla="*/ 916502 h 3619150"/>
              <a:gd name="connsiteX2" fmla="*/ 2706832 w 3623892"/>
              <a:gd name="connsiteY2" fmla="*/ 1506120 h 3619150"/>
              <a:gd name="connsiteX3" fmla="*/ 3623892 w 3623892"/>
              <a:gd name="connsiteY3" fmla="*/ 3619150 h 3619150"/>
              <a:gd name="connsiteX4" fmla="*/ 0 w 3623892"/>
              <a:gd name="connsiteY4" fmla="*/ 3619150 h 36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23892" h="3619150">
                <a:moveTo>
                  <a:pt x="0" y="0"/>
                </a:moveTo>
                <a:cubicBezTo>
                  <a:pt x="768958" y="24823"/>
                  <a:pt x="1530385" y="330370"/>
                  <a:pt x="2116795" y="916502"/>
                </a:cubicBezTo>
                <a:cubicBezTo>
                  <a:pt x="2706832" y="1506120"/>
                  <a:pt x="2706832" y="1506120"/>
                  <a:pt x="2706832" y="1506120"/>
                </a:cubicBezTo>
                <a:cubicBezTo>
                  <a:pt x="3292684" y="2091554"/>
                  <a:pt x="3598371" y="2851447"/>
                  <a:pt x="3623892" y="3619150"/>
                </a:cubicBezTo>
                <a:lnTo>
                  <a:pt x="0" y="361915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5CDF9D7B-941A-415D-BDFE-5C75BA34C49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298736" y="6962871"/>
            <a:ext cx="3623892" cy="3618871"/>
          </a:xfrm>
          <a:custGeom>
            <a:avLst/>
            <a:gdLst>
              <a:gd name="connsiteX0" fmla="*/ 0 w 3623892"/>
              <a:gd name="connsiteY0" fmla="*/ 0 h 3618871"/>
              <a:gd name="connsiteX1" fmla="*/ 3623892 w 3623892"/>
              <a:gd name="connsiteY1" fmla="*/ 0 h 3618871"/>
              <a:gd name="connsiteX2" fmla="*/ 2706832 w 3623892"/>
              <a:gd name="connsiteY2" fmla="*/ 2112891 h 3618871"/>
              <a:gd name="connsiteX3" fmla="*/ 2116795 w 3623892"/>
              <a:gd name="connsiteY3" fmla="*/ 2702509 h 3618871"/>
              <a:gd name="connsiteX4" fmla="*/ 0 w 3623892"/>
              <a:gd name="connsiteY4" fmla="*/ 3618871 h 3618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23892" h="3618871">
                <a:moveTo>
                  <a:pt x="0" y="0"/>
                </a:moveTo>
                <a:lnTo>
                  <a:pt x="3623892" y="0"/>
                </a:lnTo>
                <a:cubicBezTo>
                  <a:pt x="3598371" y="767563"/>
                  <a:pt x="3292684" y="1527456"/>
                  <a:pt x="2706832" y="2112891"/>
                </a:cubicBezTo>
                <a:cubicBezTo>
                  <a:pt x="2116795" y="2702509"/>
                  <a:pt x="2116795" y="2702509"/>
                  <a:pt x="2116795" y="2702509"/>
                </a:cubicBezTo>
                <a:cubicBezTo>
                  <a:pt x="1530385" y="3288640"/>
                  <a:pt x="768958" y="3594048"/>
                  <a:pt x="0" y="3618871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D0EF85B-C725-43BD-B23E-017F645E770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70125" y="6962870"/>
            <a:ext cx="3619429" cy="3618732"/>
          </a:xfrm>
          <a:custGeom>
            <a:avLst/>
            <a:gdLst>
              <a:gd name="connsiteX0" fmla="*/ 0 w 3619429"/>
              <a:gd name="connsiteY0" fmla="*/ 0 h 3618732"/>
              <a:gd name="connsiteX1" fmla="*/ 3619429 w 3619429"/>
              <a:gd name="connsiteY1" fmla="*/ 0 h 3618732"/>
              <a:gd name="connsiteX2" fmla="*/ 3619429 w 3619429"/>
              <a:gd name="connsiteY2" fmla="*/ 3618732 h 3618732"/>
              <a:gd name="connsiteX3" fmla="*/ 1507235 w 3619429"/>
              <a:gd name="connsiteY3" fmla="*/ 2702509 h 3618732"/>
              <a:gd name="connsiteX4" fmla="*/ 917060 w 3619429"/>
              <a:gd name="connsiteY4" fmla="*/ 2112891 h 3618732"/>
              <a:gd name="connsiteX5" fmla="*/ 0 w 3619429"/>
              <a:gd name="connsiteY5" fmla="*/ 0 h 361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19429" h="3618732">
                <a:moveTo>
                  <a:pt x="0" y="0"/>
                </a:moveTo>
                <a:lnTo>
                  <a:pt x="3619429" y="0"/>
                </a:lnTo>
                <a:lnTo>
                  <a:pt x="3619429" y="3618732"/>
                </a:lnTo>
                <a:cubicBezTo>
                  <a:pt x="2852145" y="3592793"/>
                  <a:pt x="2092530" y="3287385"/>
                  <a:pt x="1507235" y="2702509"/>
                </a:cubicBezTo>
                <a:cubicBezTo>
                  <a:pt x="917060" y="2112891"/>
                  <a:pt x="917060" y="2112891"/>
                  <a:pt x="917060" y="2112891"/>
                </a:cubicBezTo>
                <a:cubicBezTo>
                  <a:pt x="331207" y="1527456"/>
                  <a:pt x="25520" y="767563"/>
                  <a:pt x="0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4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2" grpId="0" animBg="1"/>
    </p:bld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8CF20DD-8F0C-446A-957D-3AED9A0D4FE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99946" y="4006735"/>
            <a:ext cx="5968538" cy="5968538"/>
          </a:xfrm>
          <a:custGeom>
            <a:avLst/>
            <a:gdLst>
              <a:gd name="connsiteX0" fmla="*/ 0 w 5968538"/>
              <a:gd name="connsiteY0" fmla="*/ 0 h 5968538"/>
              <a:gd name="connsiteX1" fmla="*/ 5968538 w 5968538"/>
              <a:gd name="connsiteY1" fmla="*/ 0 h 5968538"/>
              <a:gd name="connsiteX2" fmla="*/ 5968538 w 5968538"/>
              <a:gd name="connsiteY2" fmla="*/ 5968538 h 5968538"/>
              <a:gd name="connsiteX3" fmla="*/ 0 w 5968538"/>
              <a:gd name="connsiteY3" fmla="*/ 5968538 h 5968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68538" h="5968538">
                <a:moveTo>
                  <a:pt x="0" y="0"/>
                </a:moveTo>
                <a:lnTo>
                  <a:pt x="5968538" y="0"/>
                </a:lnTo>
                <a:lnTo>
                  <a:pt x="5968538" y="5968538"/>
                </a:lnTo>
                <a:lnTo>
                  <a:pt x="0" y="5968538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D66FB4C-ADAA-4847-94E5-5DC5373A826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018689" y="4006735"/>
            <a:ext cx="5968539" cy="5968538"/>
          </a:xfrm>
          <a:custGeom>
            <a:avLst/>
            <a:gdLst>
              <a:gd name="connsiteX0" fmla="*/ 0 w 5968539"/>
              <a:gd name="connsiteY0" fmla="*/ 0 h 5968538"/>
              <a:gd name="connsiteX1" fmla="*/ 5968539 w 5968539"/>
              <a:gd name="connsiteY1" fmla="*/ 0 h 5968538"/>
              <a:gd name="connsiteX2" fmla="*/ 5968539 w 5968539"/>
              <a:gd name="connsiteY2" fmla="*/ 5968538 h 5968538"/>
              <a:gd name="connsiteX3" fmla="*/ 0 w 5968539"/>
              <a:gd name="connsiteY3" fmla="*/ 5968538 h 5968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68539" h="5968538">
                <a:moveTo>
                  <a:pt x="0" y="0"/>
                </a:moveTo>
                <a:lnTo>
                  <a:pt x="5968539" y="0"/>
                </a:lnTo>
                <a:lnTo>
                  <a:pt x="5968539" y="5968538"/>
                </a:lnTo>
                <a:lnTo>
                  <a:pt x="0" y="5968538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56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67E452C-19D1-41EF-8735-23A68B1970A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117856" y="4439996"/>
            <a:ext cx="4836009" cy="4836009"/>
          </a:xfrm>
          <a:custGeom>
            <a:avLst/>
            <a:gdLst>
              <a:gd name="connsiteX0" fmla="*/ 0 w 4836009"/>
              <a:gd name="connsiteY0" fmla="*/ 0 h 4836009"/>
              <a:gd name="connsiteX1" fmla="*/ 4836009 w 4836009"/>
              <a:gd name="connsiteY1" fmla="*/ 0 h 4836009"/>
              <a:gd name="connsiteX2" fmla="*/ 4836009 w 4836009"/>
              <a:gd name="connsiteY2" fmla="*/ 4836009 h 4836009"/>
              <a:gd name="connsiteX3" fmla="*/ 0 w 4836009"/>
              <a:gd name="connsiteY3" fmla="*/ 4836009 h 4836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36009" h="4836009">
                <a:moveTo>
                  <a:pt x="0" y="0"/>
                </a:moveTo>
                <a:lnTo>
                  <a:pt x="4836009" y="0"/>
                </a:lnTo>
                <a:lnTo>
                  <a:pt x="4836009" y="4836009"/>
                </a:lnTo>
                <a:lnTo>
                  <a:pt x="0" y="4836009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0B210D6E-64B7-45A8-B852-CD8D74D09B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267802" y="3932215"/>
            <a:ext cx="5851571" cy="5851571"/>
          </a:xfrm>
          <a:custGeom>
            <a:avLst/>
            <a:gdLst>
              <a:gd name="connsiteX0" fmla="*/ 0 w 5851571"/>
              <a:gd name="connsiteY0" fmla="*/ 0 h 5851571"/>
              <a:gd name="connsiteX1" fmla="*/ 5851571 w 5851571"/>
              <a:gd name="connsiteY1" fmla="*/ 0 h 5851571"/>
              <a:gd name="connsiteX2" fmla="*/ 5851571 w 5851571"/>
              <a:gd name="connsiteY2" fmla="*/ 5851571 h 5851571"/>
              <a:gd name="connsiteX3" fmla="*/ 0 w 5851571"/>
              <a:gd name="connsiteY3" fmla="*/ 5851571 h 5851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1571" h="5851571">
                <a:moveTo>
                  <a:pt x="0" y="0"/>
                </a:moveTo>
                <a:lnTo>
                  <a:pt x="5851571" y="0"/>
                </a:lnTo>
                <a:lnTo>
                  <a:pt x="5851571" y="5851571"/>
                </a:lnTo>
                <a:lnTo>
                  <a:pt x="0" y="5851571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045E52FF-08AA-4E28-A1E7-F39F6275358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433310" y="4439996"/>
            <a:ext cx="4836010" cy="4836009"/>
          </a:xfrm>
          <a:custGeom>
            <a:avLst/>
            <a:gdLst>
              <a:gd name="connsiteX0" fmla="*/ 0 w 4836010"/>
              <a:gd name="connsiteY0" fmla="*/ 0 h 4836009"/>
              <a:gd name="connsiteX1" fmla="*/ 4836010 w 4836010"/>
              <a:gd name="connsiteY1" fmla="*/ 0 h 4836009"/>
              <a:gd name="connsiteX2" fmla="*/ 4836010 w 4836010"/>
              <a:gd name="connsiteY2" fmla="*/ 4836009 h 4836009"/>
              <a:gd name="connsiteX3" fmla="*/ 0 w 4836010"/>
              <a:gd name="connsiteY3" fmla="*/ 4836009 h 4836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36010" h="4836009">
                <a:moveTo>
                  <a:pt x="0" y="0"/>
                </a:moveTo>
                <a:lnTo>
                  <a:pt x="4836010" y="0"/>
                </a:lnTo>
                <a:lnTo>
                  <a:pt x="4836010" y="4836009"/>
                </a:lnTo>
                <a:lnTo>
                  <a:pt x="0" y="4836009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0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D1674B-7819-4290-8EC6-DD14B5462434}"/>
              </a:ext>
            </a:extLst>
          </p:cNvPr>
          <p:cNvSpPr/>
          <p:nvPr userDrawn="1"/>
        </p:nvSpPr>
        <p:spPr>
          <a:xfrm>
            <a:off x="0" y="0"/>
            <a:ext cx="983438" cy="13716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952500" dist="215900" algn="l" rotWithShape="0">
              <a:schemeClr val="accent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2FAAB3-2BD3-4B4B-8F68-CA607194A7CD}"/>
              </a:ext>
            </a:extLst>
          </p:cNvPr>
          <p:cNvSpPr txBox="1"/>
          <p:nvPr userDrawn="1"/>
        </p:nvSpPr>
        <p:spPr>
          <a:xfrm rot="16200000">
            <a:off x="-770077" y="11875706"/>
            <a:ext cx="2523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>
                <a:solidFill>
                  <a:schemeClr val="accent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Massive X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E3CA0C5-696B-4035-8328-04E507A14E6E}"/>
              </a:ext>
            </a:extLst>
          </p:cNvPr>
          <p:cNvSpPr txBox="1">
            <a:spLocks/>
          </p:cNvSpPr>
          <p:nvPr userDrawn="1"/>
        </p:nvSpPr>
        <p:spPr>
          <a:xfrm>
            <a:off x="329437" y="6566619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rgbClr val="17214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rgbClr val="17214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04B40BC-21B9-4D12-8535-D9C29D99F968}"/>
              </a:ext>
            </a:extLst>
          </p:cNvPr>
          <p:cNvCxnSpPr/>
          <p:nvPr userDrawn="1"/>
        </p:nvCxnSpPr>
        <p:spPr>
          <a:xfrm>
            <a:off x="240083" y="446240"/>
            <a:ext cx="476655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65B6781-0284-4FF4-9C39-1E697832CCB5}"/>
              </a:ext>
            </a:extLst>
          </p:cNvPr>
          <p:cNvCxnSpPr>
            <a:cxnSpLocks/>
          </p:cNvCxnSpPr>
          <p:nvPr userDrawn="1"/>
        </p:nvCxnSpPr>
        <p:spPr>
          <a:xfrm>
            <a:off x="240083" y="538088"/>
            <a:ext cx="203510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E7EC0D-F0F0-4288-868F-D1A462C8D492}"/>
              </a:ext>
            </a:extLst>
          </p:cNvPr>
          <p:cNvCxnSpPr>
            <a:cxnSpLocks/>
          </p:cNvCxnSpPr>
          <p:nvPr userDrawn="1"/>
        </p:nvCxnSpPr>
        <p:spPr>
          <a:xfrm>
            <a:off x="240083" y="629936"/>
            <a:ext cx="362713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29CC7530-A671-4661-A267-47CAC7E2FF44}"/>
              </a:ext>
            </a:extLst>
          </p:cNvPr>
          <p:cNvGrpSpPr/>
          <p:nvPr userDrawn="1"/>
        </p:nvGrpSpPr>
        <p:grpSpPr>
          <a:xfrm>
            <a:off x="232186" y="1356954"/>
            <a:ext cx="492444" cy="1732470"/>
            <a:chOff x="232186" y="1356954"/>
            <a:chExt cx="492444" cy="173247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C58E2E0-3292-4E74-A22D-947EED6AA7AC}"/>
                </a:ext>
              </a:extLst>
            </p:cNvPr>
            <p:cNvSpPr/>
            <p:nvPr userDrawn="1"/>
          </p:nvSpPr>
          <p:spPr>
            <a:xfrm>
              <a:off x="232186" y="1992356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b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204B764-23BF-41EC-BF35-4E759ABDC120}"/>
                </a:ext>
              </a:extLst>
            </p:cNvPr>
            <p:cNvSpPr/>
            <p:nvPr userDrawn="1"/>
          </p:nvSpPr>
          <p:spPr>
            <a:xfrm>
              <a:off x="232186" y="1356954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900F3B3-A1A6-4A4A-9768-B08A60BCF080}"/>
                </a:ext>
              </a:extLst>
            </p:cNvPr>
            <p:cNvSpPr/>
            <p:nvPr userDrawn="1"/>
          </p:nvSpPr>
          <p:spPr>
            <a:xfrm>
              <a:off x="232187" y="2627759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2" name="Rectangle 11">
              <a:hlinkClick r:id="rId2"/>
              <a:extLst>
                <a:ext uri="{FF2B5EF4-FFF2-40B4-BE49-F238E27FC236}">
                  <a16:creationId xmlns:a16="http://schemas.microsoft.com/office/drawing/2014/main" id="{C1510384-2C3D-4EBE-BD59-99BB4F7B1D95}"/>
                </a:ext>
              </a:extLst>
            </p:cNvPr>
            <p:cNvSpPr/>
            <p:nvPr userDrawn="1"/>
          </p:nvSpPr>
          <p:spPr>
            <a:xfrm>
              <a:off x="311927" y="200584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3" name="Rectangle 12">
              <a:hlinkClick r:id="rId3"/>
              <a:extLst>
                <a:ext uri="{FF2B5EF4-FFF2-40B4-BE49-F238E27FC236}">
                  <a16:creationId xmlns:a16="http://schemas.microsoft.com/office/drawing/2014/main" id="{E820DE5E-C61D-42D9-9F6F-1E352E9F4232}"/>
                </a:ext>
              </a:extLst>
            </p:cNvPr>
            <p:cNvSpPr/>
            <p:nvPr userDrawn="1"/>
          </p:nvSpPr>
          <p:spPr>
            <a:xfrm>
              <a:off x="311927" y="137507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4" name="Rectangle 13">
              <a:hlinkClick r:id="rId4"/>
              <a:extLst>
                <a:ext uri="{FF2B5EF4-FFF2-40B4-BE49-F238E27FC236}">
                  <a16:creationId xmlns:a16="http://schemas.microsoft.com/office/drawing/2014/main" id="{D6187E50-754A-44EE-BA02-05EBB604955C}"/>
                </a:ext>
              </a:extLst>
            </p:cNvPr>
            <p:cNvSpPr/>
            <p:nvPr userDrawn="1"/>
          </p:nvSpPr>
          <p:spPr>
            <a:xfrm>
              <a:off x="311927" y="2636618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9D26279-CF3F-44FD-A4E8-B89D5F761927}"/>
              </a:ext>
            </a:extLst>
          </p:cNvPr>
          <p:cNvCxnSpPr/>
          <p:nvPr userDrawn="1"/>
        </p:nvCxnSpPr>
        <p:spPr>
          <a:xfrm>
            <a:off x="983438" y="0"/>
            <a:ext cx="0" cy="13716000"/>
          </a:xfrm>
          <a:prstGeom prst="line">
            <a:avLst/>
          </a:prstGeom>
          <a:ln w="25400">
            <a:solidFill>
              <a:srgbClr val="EBEC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8A701BC0-D77B-4CAE-8580-7534058C3AA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470125" y="3134676"/>
            <a:ext cx="3619429" cy="3619010"/>
          </a:xfrm>
          <a:custGeom>
            <a:avLst/>
            <a:gdLst>
              <a:gd name="connsiteX0" fmla="*/ 3619429 w 3619429"/>
              <a:gd name="connsiteY0" fmla="*/ 0 h 3619010"/>
              <a:gd name="connsiteX1" fmla="*/ 3619429 w 3619429"/>
              <a:gd name="connsiteY1" fmla="*/ 3619010 h 3619010"/>
              <a:gd name="connsiteX2" fmla="*/ 0 w 3619429"/>
              <a:gd name="connsiteY2" fmla="*/ 3619010 h 3619010"/>
              <a:gd name="connsiteX3" fmla="*/ 917060 w 3619429"/>
              <a:gd name="connsiteY3" fmla="*/ 1505980 h 3619010"/>
              <a:gd name="connsiteX4" fmla="*/ 1507235 w 3619429"/>
              <a:gd name="connsiteY4" fmla="*/ 916362 h 3619010"/>
              <a:gd name="connsiteX5" fmla="*/ 3619429 w 3619429"/>
              <a:gd name="connsiteY5" fmla="*/ 0 h 3619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19429" h="3619010">
                <a:moveTo>
                  <a:pt x="3619429" y="0"/>
                </a:moveTo>
                <a:lnTo>
                  <a:pt x="3619429" y="3619010"/>
                </a:lnTo>
                <a:lnTo>
                  <a:pt x="0" y="3619010"/>
                </a:lnTo>
                <a:cubicBezTo>
                  <a:pt x="25520" y="2851308"/>
                  <a:pt x="331207" y="2091415"/>
                  <a:pt x="917060" y="1505980"/>
                </a:cubicBezTo>
                <a:cubicBezTo>
                  <a:pt x="1507235" y="916362"/>
                  <a:pt x="1507235" y="916362"/>
                  <a:pt x="1507235" y="916362"/>
                </a:cubicBezTo>
                <a:cubicBezTo>
                  <a:pt x="2092530" y="331486"/>
                  <a:pt x="2852145" y="25939"/>
                  <a:pt x="3619429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FFB6FEBA-DB51-4D69-9B4C-36616E7236B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2298736" y="3134537"/>
            <a:ext cx="3623892" cy="3619150"/>
          </a:xfrm>
          <a:custGeom>
            <a:avLst/>
            <a:gdLst>
              <a:gd name="connsiteX0" fmla="*/ 0 w 3623892"/>
              <a:gd name="connsiteY0" fmla="*/ 0 h 3619150"/>
              <a:gd name="connsiteX1" fmla="*/ 2116795 w 3623892"/>
              <a:gd name="connsiteY1" fmla="*/ 916502 h 3619150"/>
              <a:gd name="connsiteX2" fmla="*/ 2706832 w 3623892"/>
              <a:gd name="connsiteY2" fmla="*/ 1506120 h 3619150"/>
              <a:gd name="connsiteX3" fmla="*/ 3623892 w 3623892"/>
              <a:gd name="connsiteY3" fmla="*/ 3619150 h 3619150"/>
              <a:gd name="connsiteX4" fmla="*/ 0 w 3623892"/>
              <a:gd name="connsiteY4" fmla="*/ 3619150 h 36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23892" h="3619150">
                <a:moveTo>
                  <a:pt x="0" y="0"/>
                </a:moveTo>
                <a:cubicBezTo>
                  <a:pt x="768958" y="24823"/>
                  <a:pt x="1530385" y="330370"/>
                  <a:pt x="2116795" y="916502"/>
                </a:cubicBezTo>
                <a:cubicBezTo>
                  <a:pt x="2706832" y="1506120"/>
                  <a:pt x="2706832" y="1506120"/>
                  <a:pt x="2706832" y="1506120"/>
                </a:cubicBezTo>
                <a:cubicBezTo>
                  <a:pt x="3292684" y="2091554"/>
                  <a:pt x="3598371" y="2851447"/>
                  <a:pt x="3623892" y="3619150"/>
                </a:cubicBezTo>
                <a:lnTo>
                  <a:pt x="0" y="361915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E99129B9-5063-4716-A8DB-2516775ED05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298736" y="6962871"/>
            <a:ext cx="3623892" cy="3618871"/>
          </a:xfrm>
          <a:custGeom>
            <a:avLst/>
            <a:gdLst>
              <a:gd name="connsiteX0" fmla="*/ 0 w 3623892"/>
              <a:gd name="connsiteY0" fmla="*/ 0 h 3618871"/>
              <a:gd name="connsiteX1" fmla="*/ 3623892 w 3623892"/>
              <a:gd name="connsiteY1" fmla="*/ 0 h 3618871"/>
              <a:gd name="connsiteX2" fmla="*/ 2706832 w 3623892"/>
              <a:gd name="connsiteY2" fmla="*/ 2112891 h 3618871"/>
              <a:gd name="connsiteX3" fmla="*/ 2116795 w 3623892"/>
              <a:gd name="connsiteY3" fmla="*/ 2702509 h 3618871"/>
              <a:gd name="connsiteX4" fmla="*/ 0 w 3623892"/>
              <a:gd name="connsiteY4" fmla="*/ 3618871 h 3618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23892" h="3618871">
                <a:moveTo>
                  <a:pt x="0" y="0"/>
                </a:moveTo>
                <a:lnTo>
                  <a:pt x="3623892" y="0"/>
                </a:lnTo>
                <a:cubicBezTo>
                  <a:pt x="3598371" y="767563"/>
                  <a:pt x="3292684" y="1527456"/>
                  <a:pt x="2706832" y="2112891"/>
                </a:cubicBezTo>
                <a:cubicBezTo>
                  <a:pt x="2116795" y="2702509"/>
                  <a:pt x="2116795" y="2702509"/>
                  <a:pt x="2116795" y="2702509"/>
                </a:cubicBezTo>
                <a:cubicBezTo>
                  <a:pt x="1530385" y="3288640"/>
                  <a:pt x="768958" y="3594048"/>
                  <a:pt x="0" y="3618871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49E1851D-605E-4620-A08E-5EEFA04BE2B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70125" y="6962870"/>
            <a:ext cx="3619429" cy="3618732"/>
          </a:xfrm>
          <a:custGeom>
            <a:avLst/>
            <a:gdLst>
              <a:gd name="connsiteX0" fmla="*/ 0 w 3619429"/>
              <a:gd name="connsiteY0" fmla="*/ 0 h 3618732"/>
              <a:gd name="connsiteX1" fmla="*/ 3619429 w 3619429"/>
              <a:gd name="connsiteY1" fmla="*/ 0 h 3618732"/>
              <a:gd name="connsiteX2" fmla="*/ 3619429 w 3619429"/>
              <a:gd name="connsiteY2" fmla="*/ 3618732 h 3618732"/>
              <a:gd name="connsiteX3" fmla="*/ 1507235 w 3619429"/>
              <a:gd name="connsiteY3" fmla="*/ 2702509 h 3618732"/>
              <a:gd name="connsiteX4" fmla="*/ 917060 w 3619429"/>
              <a:gd name="connsiteY4" fmla="*/ 2112891 h 3618732"/>
              <a:gd name="connsiteX5" fmla="*/ 0 w 3619429"/>
              <a:gd name="connsiteY5" fmla="*/ 0 h 361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19429" h="3618732">
                <a:moveTo>
                  <a:pt x="0" y="0"/>
                </a:moveTo>
                <a:lnTo>
                  <a:pt x="3619429" y="0"/>
                </a:lnTo>
                <a:lnTo>
                  <a:pt x="3619429" y="3618732"/>
                </a:lnTo>
                <a:cubicBezTo>
                  <a:pt x="2852145" y="3592793"/>
                  <a:pt x="2092530" y="3287385"/>
                  <a:pt x="1507235" y="2702509"/>
                </a:cubicBezTo>
                <a:cubicBezTo>
                  <a:pt x="917060" y="2112891"/>
                  <a:pt x="917060" y="2112891"/>
                  <a:pt x="917060" y="2112891"/>
                </a:cubicBezTo>
                <a:cubicBezTo>
                  <a:pt x="331207" y="1527456"/>
                  <a:pt x="25520" y="767563"/>
                  <a:pt x="0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18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</p:bld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B5593F2-E64A-40ED-944E-8AB64DD17CF1}"/>
              </a:ext>
            </a:extLst>
          </p:cNvPr>
          <p:cNvSpPr/>
          <p:nvPr userDrawn="1"/>
        </p:nvSpPr>
        <p:spPr>
          <a:xfrm rot="5400000">
            <a:off x="11701870" y="1030693"/>
            <a:ext cx="983438" cy="24387175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952500" dist="215900" algn="l" rotWithShape="0">
              <a:schemeClr val="accent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E319BCE-E364-4BCD-908C-A01F28027962}"/>
              </a:ext>
            </a:extLst>
          </p:cNvPr>
          <p:cNvSpPr/>
          <p:nvPr userDrawn="1"/>
        </p:nvSpPr>
        <p:spPr>
          <a:xfrm rot="5400000">
            <a:off x="11701869" y="-11701869"/>
            <a:ext cx="983438" cy="24387175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952500" dist="215900" algn="l" rotWithShape="0">
              <a:schemeClr val="accent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ED1674B-7819-4290-8EC6-DD14B5462434}"/>
              </a:ext>
            </a:extLst>
          </p:cNvPr>
          <p:cNvSpPr/>
          <p:nvPr userDrawn="1"/>
        </p:nvSpPr>
        <p:spPr>
          <a:xfrm>
            <a:off x="0" y="0"/>
            <a:ext cx="983438" cy="13716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952500" dist="215900" algn="l" rotWithShape="0">
              <a:schemeClr val="accent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2FAAB3-2BD3-4B4B-8F68-CA607194A7CD}"/>
              </a:ext>
            </a:extLst>
          </p:cNvPr>
          <p:cNvSpPr txBox="1"/>
          <p:nvPr userDrawn="1"/>
        </p:nvSpPr>
        <p:spPr>
          <a:xfrm rot="16200000">
            <a:off x="-770077" y="11875706"/>
            <a:ext cx="2523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>
                <a:solidFill>
                  <a:schemeClr val="accent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Massive X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E3CA0C5-696B-4035-8328-04E507A14E6E}"/>
              </a:ext>
            </a:extLst>
          </p:cNvPr>
          <p:cNvSpPr txBox="1">
            <a:spLocks/>
          </p:cNvSpPr>
          <p:nvPr userDrawn="1"/>
        </p:nvSpPr>
        <p:spPr>
          <a:xfrm>
            <a:off x="329437" y="6566619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rgbClr val="17214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rgbClr val="17214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04B40BC-21B9-4D12-8535-D9C29D99F968}"/>
              </a:ext>
            </a:extLst>
          </p:cNvPr>
          <p:cNvCxnSpPr/>
          <p:nvPr userDrawn="1"/>
        </p:nvCxnSpPr>
        <p:spPr>
          <a:xfrm>
            <a:off x="240083" y="446240"/>
            <a:ext cx="476655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65B6781-0284-4FF4-9C39-1E697832CCB5}"/>
              </a:ext>
            </a:extLst>
          </p:cNvPr>
          <p:cNvCxnSpPr>
            <a:cxnSpLocks/>
          </p:cNvCxnSpPr>
          <p:nvPr userDrawn="1"/>
        </p:nvCxnSpPr>
        <p:spPr>
          <a:xfrm>
            <a:off x="240083" y="538088"/>
            <a:ext cx="203510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E7EC0D-F0F0-4288-868F-D1A462C8D492}"/>
              </a:ext>
            </a:extLst>
          </p:cNvPr>
          <p:cNvCxnSpPr>
            <a:cxnSpLocks/>
          </p:cNvCxnSpPr>
          <p:nvPr userDrawn="1"/>
        </p:nvCxnSpPr>
        <p:spPr>
          <a:xfrm>
            <a:off x="240083" y="629936"/>
            <a:ext cx="362713" cy="0"/>
          </a:xfrm>
          <a:prstGeom prst="line">
            <a:avLst/>
          </a:prstGeom>
          <a:ln w="19050">
            <a:solidFill>
              <a:srgbClr val="1721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29CC7530-A671-4661-A267-47CAC7E2FF44}"/>
              </a:ext>
            </a:extLst>
          </p:cNvPr>
          <p:cNvGrpSpPr/>
          <p:nvPr userDrawn="1"/>
        </p:nvGrpSpPr>
        <p:grpSpPr>
          <a:xfrm>
            <a:off x="232186" y="1356954"/>
            <a:ext cx="492444" cy="1732470"/>
            <a:chOff x="232186" y="1356954"/>
            <a:chExt cx="492444" cy="173247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C58E2E0-3292-4E74-A22D-947EED6AA7AC}"/>
                </a:ext>
              </a:extLst>
            </p:cNvPr>
            <p:cNvSpPr/>
            <p:nvPr userDrawn="1"/>
          </p:nvSpPr>
          <p:spPr>
            <a:xfrm>
              <a:off x="232186" y="1992356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b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204B764-23BF-41EC-BF35-4E759ABDC120}"/>
                </a:ext>
              </a:extLst>
            </p:cNvPr>
            <p:cNvSpPr/>
            <p:nvPr userDrawn="1"/>
          </p:nvSpPr>
          <p:spPr>
            <a:xfrm>
              <a:off x="232186" y="1356954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900F3B3-A1A6-4A4A-9768-B08A60BCF080}"/>
                </a:ext>
              </a:extLst>
            </p:cNvPr>
            <p:cNvSpPr/>
            <p:nvPr userDrawn="1"/>
          </p:nvSpPr>
          <p:spPr>
            <a:xfrm>
              <a:off x="232187" y="2627759"/>
              <a:ext cx="492443" cy="46166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rgbClr val="314792">
                      <a:alpha val="49000"/>
                    </a:srgbClr>
                  </a:solidFill>
                  <a:latin typeface="Designball-Social-01" pitchFamily="2" charset="0"/>
                </a:rPr>
                <a:t>c</a:t>
              </a:r>
            </a:p>
          </p:txBody>
        </p:sp>
        <p:sp>
          <p:nvSpPr>
            <p:cNvPr id="12" name="Rectangle 11">
              <a:hlinkClick r:id="rId2"/>
              <a:extLst>
                <a:ext uri="{FF2B5EF4-FFF2-40B4-BE49-F238E27FC236}">
                  <a16:creationId xmlns:a16="http://schemas.microsoft.com/office/drawing/2014/main" id="{C1510384-2C3D-4EBE-BD59-99BB4F7B1D95}"/>
                </a:ext>
              </a:extLst>
            </p:cNvPr>
            <p:cNvSpPr/>
            <p:nvPr userDrawn="1"/>
          </p:nvSpPr>
          <p:spPr>
            <a:xfrm>
              <a:off x="311927" y="200584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3" name="Rectangle 12">
              <a:hlinkClick r:id="rId3"/>
              <a:extLst>
                <a:ext uri="{FF2B5EF4-FFF2-40B4-BE49-F238E27FC236}">
                  <a16:creationId xmlns:a16="http://schemas.microsoft.com/office/drawing/2014/main" id="{E820DE5E-C61D-42D9-9F6F-1E352E9F4232}"/>
                </a:ext>
              </a:extLst>
            </p:cNvPr>
            <p:cNvSpPr/>
            <p:nvPr userDrawn="1"/>
          </p:nvSpPr>
          <p:spPr>
            <a:xfrm>
              <a:off x="311927" y="1375076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  <p:sp>
          <p:nvSpPr>
            <p:cNvPr id="14" name="Rectangle 13">
              <a:hlinkClick r:id="rId4"/>
              <a:extLst>
                <a:ext uri="{FF2B5EF4-FFF2-40B4-BE49-F238E27FC236}">
                  <a16:creationId xmlns:a16="http://schemas.microsoft.com/office/drawing/2014/main" id="{D6187E50-754A-44EE-BA02-05EBB604955C}"/>
                </a:ext>
              </a:extLst>
            </p:cNvPr>
            <p:cNvSpPr/>
            <p:nvPr userDrawn="1"/>
          </p:nvSpPr>
          <p:spPr>
            <a:xfrm>
              <a:off x="311927" y="2636618"/>
              <a:ext cx="332961" cy="44394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314792">
                    <a:alpha val="49000"/>
                  </a:srgbClr>
                </a:solidFill>
              </a:endParaRPr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9D26279-CF3F-44FD-A4E8-B89D5F761927}"/>
              </a:ext>
            </a:extLst>
          </p:cNvPr>
          <p:cNvCxnSpPr/>
          <p:nvPr userDrawn="1"/>
        </p:nvCxnSpPr>
        <p:spPr>
          <a:xfrm>
            <a:off x="983438" y="0"/>
            <a:ext cx="0" cy="13716000"/>
          </a:xfrm>
          <a:prstGeom prst="line">
            <a:avLst/>
          </a:prstGeom>
          <a:ln w="25400">
            <a:solidFill>
              <a:srgbClr val="EBEC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29C634A3-E97D-43E8-BF4A-61945DFF0111}"/>
              </a:ext>
            </a:extLst>
          </p:cNvPr>
          <p:cNvSpPr/>
          <p:nvPr userDrawn="1"/>
        </p:nvSpPr>
        <p:spPr>
          <a:xfrm>
            <a:off x="23403737" y="0"/>
            <a:ext cx="983438" cy="13716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952500" dist="215900" algn="l" rotWithShape="0">
              <a:schemeClr val="accent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9683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3399DF4-D239-4B46-A59E-3F2D266B8AC5}"/>
              </a:ext>
            </a:extLst>
          </p:cNvPr>
          <p:cNvSpPr/>
          <p:nvPr userDrawn="1"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accent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91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81">
          <p15:clr>
            <a:srgbClr val="FBAE40"/>
          </p15:clr>
        </p15:guide>
        <p15:guide id="3" pos="985">
          <p15:clr>
            <a:srgbClr val="FBAE40"/>
          </p15:clr>
        </p15:guide>
        <p15:guide id="4" pos="14377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9122FED-B9CE-40D8-846C-33FC451E3876}"/>
              </a:ext>
            </a:extLst>
          </p:cNvPr>
          <p:cNvSpPr/>
          <p:nvPr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7456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Top Corners Rounded 5">
            <a:extLst>
              <a:ext uri="{FF2B5EF4-FFF2-40B4-BE49-F238E27FC236}">
                <a16:creationId xmlns:a16="http://schemas.microsoft.com/office/drawing/2014/main" id="{5CF2E2FA-6181-4E67-8649-8A7BCC8E8224}"/>
              </a:ext>
            </a:extLst>
          </p:cNvPr>
          <p:cNvSpPr/>
          <p:nvPr/>
        </p:nvSpPr>
        <p:spPr>
          <a:xfrm>
            <a:off x="1563688" y="1295400"/>
            <a:ext cx="21259800" cy="12420600"/>
          </a:xfrm>
          <a:prstGeom prst="round2SameRect">
            <a:avLst>
              <a:gd name="adj1" fmla="val 2415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1789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Top Corners Rounded 5">
            <a:extLst>
              <a:ext uri="{FF2B5EF4-FFF2-40B4-BE49-F238E27FC236}">
                <a16:creationId xmlns:a16="http://schemas.microsoft.com/office/drawing/2014/main" id="{5CF2E2FA-6181-4E67-8649-8A7BCC8E8224}"/>
              </a:ext>
            </a:extLst>
          </p:cNvPr>
          <p:cNvSpPr/>
          <p:nvPr/>
        </p:nvSpPr>
        <p:spPr>
          <a:xfrm>
            <a:off x="1563688" y="0"/>
            <a:ext cx="21259800" cy="13716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80625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Top Corners Rounded 5">
            <a:extLst>
              <a:ext uri="{FF2B5EF4-FFF2-40B4-BE49-F238E27FC236}">
                <a16:creationId xmlns:a16="http://schemas.microsoft.com/office/drawing/2014/main" id="{5CF2E2FA-6181-4E67-8649-8A7BCC8E8224}"/>
              </a:ext>
            </a:extLst>
          </p:cNvPr>
          <p:cNvSpPr/>
          <p:nvPr/>
        </p:nvSpPr>
        <p:spPr>
          <a:xfrm>
            <a:off x="1563688" y="0"/>
            <a:ext cx="21259800" cy="13716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B5C310A-868F-4549-AAED-53A84764F0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04055" y="1295397"/>
            <a:ext cx="6793091" cy="11049001"/>
          </a:xfrm>
          <a:custGeom>
            <a:avLst/>
            <a:gdLst>
              <a:gd name="connsiteX0" fmla="*/ 195574 w 6793091"/>
              <a:gd name="connsiteY0" fmla="*/ 0 h 11049001"/>
              <a:gd name="connsiteX1" fmla="*/ 6793091 w 6793091"/>
              <a:gd name="connsiteY1" fmla="*/ 0 h 11049001"/>
              <a:gd name="connsiteX2" fmla="*/ 6793091 w 6793091"/>
              <a:gd name="connsiteY2" fmla="*/ 11049000 h 11049001"/>
              <a:gd name="connsiteX3" fmla="*/ 195574 w 6793091"/>
              <a:gd name="connsiteY3" fmla="*/ 11049001 h 11049001"/>
              <a:gd name="connsiteX4" fmla="*/ 0 w 6793091"/>
              <a:gd name="connsiteY4" fmla="*/ 10853427 h 11049001"/>
              <a:gd name="connsiteX5" fmla="*/ 0 w 6793091"/>
              <a:gd name="connsiteY5" fmla="*/ 195573 h 11049001"/>
              <a:gd name="connsiteX6" fmla="*/ 195574 w 6793091"/>
              <a:gd name="connsiteY6" fmla="*/ 0 h 110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93091" h="11049001">
                <a:moveTo>
                  <a:pt x="195574" y="0"/>
                </a:moveTo>
                <a:lnTo>
                  <a:pt x="6793091" y="0"/>
                </a:lnTo>
                <a:lnTo>
                  <a:pt x="6793091" y="11049000"/>
                </a:lnTo>
                <a:lnTo>
                  <a:pt x="195574" y="11049001"/>
                </a:lnTo>
                <a:cubicBezTo>
                  <a:pt x="87561" y="11049001"/>
                  <a:pt x="0" y="10961439"/>
                  <a:pt x="0" y="10853427"/>
                </a:cubicBezTo>
                <a:lnTo>
                  <a:pt x="0" y="195573"/>
                </a:lnTo>
                <a:cubicBezTo>
                  <a:pt x="0" y="87561"/>
                  <a:pt x="87561" y="0"/>
                  <a:pt x="195574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6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03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withEffect" p14:presetBounceEnd="7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2000">
                                          <p:cBhvr additive="base">
                                            <p:cTn id="7" dur="2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2000">
                                          <p:cBhvr additive="base">
                                            <p:cTn id="8" dur="2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</p:bldLst>
      </p:timing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Top Corners Rounded 5">
            <a:extLst>
              <a:ext uri="{FF2B5EF4-FFF2-40B4-BE49-F238E27FC236}">
                <a16:creationId xmlns:a16="http://schemas.microsoft.com/office/drawing/2014/main" id="{5CF2E2FA-6181-4E67-8649-8A7BCC8E8224}"/>
              </a:ext>
            </a:extLst>
          </p:cNvPr>
          <p:cNvSpPr/>
          <p:nvPr/>
        </p:nvSpPr>
        <p:spPr>
          <a:xfrm>
            <a:off x="1563688" y="0"/>
            <a:ext cx="21259800" cy="13716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D89274D-46F1-404F-9A1F-832329A5BA4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465656" y="2091155"/>
            <a:ext cx="8727931" cy="9533687"/>
          </a:xfrm>
          <a:custGeom>
            <a:avLst/>
            <a:gdLst>
              <a:gd name="connsiteX0" fmla="*/ 251277 w 8727931"/>
              <a:gd name="connsiteY0" fmla="*/ 0 h 9533687"/>
              <a:gd name="connsiteX1" fmla="*/ 8727931 w 8727931"/>
              <a:gd name="connsiteY1" fmla="*/ 0 h 9533687"/>
              <a:gd name="connsiteX2" fmla="*/ 8727931 w 8727931"/>
              <a:gd name="connsiteY2" fmla="*/ 9533687 h 9533687"/>
              <a:gd name="connsiteX3" fmla="*/ 251277 w 8727931"/>
              <a:gd name="connsiteY3" fmla="*/ 9533687 h 9533687"/>
              <a:gd name="connsiteX4" fmla="*/ 0 w 8727931"/>
              <a:gd name="connsiteY4" fmla="*/ 9282410 h 9533687"/>
              <a:gd name="connsiteX5" fmla="*/ 0 w 8727931"/>
              <a:gd name="connsiteY5" fmla="*/ 251277 h 9533687"/>
              <a:gd name="connsiteX6" fmla="*/ 251277 w 8727931"/>
              <a:gd name="connsiteY6" fmla="*/ 0 h 9533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7931" h="9533687">
                <a:moveTo>
                  <a:pt x="251277" y="0"/>
                </a:moveTo>
                <a:lnTo>
                  <a:pt x="8727931" y="0"/>
                </a:lnTo>
                <a:lnTo>
                  <a:pt x="8727931" y="9533687"/>
                </a:lnTo>
                <a:lnTo>
                  <a:pt x="251277" y="9533687"/>
                </a:lnTo>
                <a:cubicBezTo>
                  <a:pt x="112501" y="9533687"/>
                  <a:pt x="0" y="9421186"/>
                  <a:pt x="0" y="9282410"/>
                </a:cubicBezTo>
                <a:lnTo>
                  <a:pt x="0" y="251277"/>
                </a:lnTo>
                <a:cubicBezTo>
                  <a:pt x="0" y="112501"/>
                  <a:pt x="112501" y="0"/>
                  <a:pt x="251277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1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8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8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76F69F73-D8F6-4011-B18F-94501EB735F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4181513" cy="13716000"/>
          </a:xfrm>
          <a:custGeom>
            <a:avLst/>
            <a:gdLst>
              <a:gd name="connsiteX0" fmla="*/ 0 w 7829549"/>
              <a:gd name="connsiteY0" fmla="*/ 0 h 7543801"/>
              <a:gd name="connsiteX1" fmla="*/ 7829549 w 7829549"/>
              <a:gd name="connsiteY1" fmla="*/ 0 h 7543801"/>
              <a:gd name="connsiteX2" fmla="*/ 7829549 w 7829549"/>
              <a:gd name="connsiteY2" fmla="*/ 7543801 h 7543801"/>
              <a:gd name="connsiteX3" fmla="*/ 0 w 7829549"/>
              <a:gd name="connsiteY3" fmla="*/ 7543801 h 7543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29549" h="7543801">
                <a:moveTo>
                  <a:pt x="0" y="0"/>
                </a:moveTo>
                <a:lnTo>
                  <a:pt x="7829549" y="0"/>
                </a:lnTo>
                <a:lnTo>
                  <a:pt x="7829549" y="7543801"/>
                </a:lnTo>
                <a:lnTo>
                  <a:pt x="0" y="7543801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6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Top Corners Rounded 5">
            <a:extLst>
              <a:ext uri="{FF2B5EF4-FFF2-40B4-BE49-F238E27FC236}">
                <a16:creationId xmlns:a16="http://schemas.microsoft.com/office/drawing/2014/main" id="{5CF2E2FA-6181-4E67-8649-8A7BCC8E8224}"/>
              </a:ext>
            </a:extLst>
          </p:cNvPr>
          <p:cNvSpPr/>
          <p:nvPr/>
        </p:nvSpPr>
        <p:spPr>
          <a:xfrm>
            <a:off x="1563688" y="0"/>
            <a:ext cx="21259800" cy="13716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12FE6D-78FE-4F42-A970-BF00C9D8BAA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193587" y="2091155"/>
            <a:ext cx="8727931" cy="9533687"/>
          </a:xfrm>
          <a:custGeom>
            <a:avLst/>
            <a:gdLst>
              <a:gd name="connsiteX0" fmla="*/ 0 w 8727931"/>
              <a:gd name="connsiteY0" fmla="*/ 0 h 9533687"/>
              <a:gd name="connsiteX1" fmla="*/ 8476653 w 8727931"/>
              <a:gd name="connsiteY1" fmla="*/ 0 h 9533687"/>
              <a:gd name="connsiteX2" fmla="*/ 8727931 w 8727931"/>
              <a:gd name="connsiteY2" fmla="*/ 251277 h 9533687"/>
              <a:gd name="connsiteX3" fmla="*/ 8727931 w 8727931"/>
              <a:gd name="connsiteY3" fmla="*/ 9282410 h 9533687"/>
              <a:gd name="connsiteX4" fmla="*/ 8476653 w 8727931"/>
              <a:gd name="connsiteY4" fmla="*/ 9533687 h 9533687"/>
              <a:gd name="connsiteX5" fmla="*/ 0 w 8727931"/>
              <a:gd name="connsiteY5" fmla="*/ 9533687 h 9533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27931" h="9533687">
                <a:moveTo>
                  <a:pt x="0" y="0"/>
                </a:moveTo>
                <a:lnTo>
                  <a:pt x="8476653" y="0"/>
                </a:lnTo>
                <a:cubicBezTo>
                  <a:pt x="8615429" y="0"/>
                  <a:pt x="8727931" y="112501"/>
                  <a:pt x="8727931" y="251277"/>
                </a:cubicBezTo>
                <a:lnTo>
                  <a:pt x="8727931" y="9282410"/>
                </a:lnTo>
                <a:cubicBezTo>
                  <a:pt x="8727931" y="9421186"/>
                  <a:pt x="8615429" y="9533687"/>
                  <a:pt x="8476653" y="9533687"/>
                </a:cubicBezTo>
                <a:lnTo>
                  <a:pt x="0" y="9533687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04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8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8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Top Corners Rounded 5">
            <a:extLst>
              <a:ext uri="{FF2B5EF4-FFF2-40B4-BE49-F238E27FC236}">
                <a16:creationId xmlns:a16="http://schemas.microsoft.com/office/drawing/2014/main" id="{5CF2E2FA-6181-4E67-8649-8A7BCC8E8224}"/>
              </a:ext>
            </a:extLst>
          </p:cNvPr>
          <p:cNvSpPr/>
          <p:nvPr/>
        </p:nvSpPr>
        <p:spPr>
          <a:xfrm>
            <a:off x="1563688" y="0"/>
            <a:ext cx="21259800" cy="13716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03FC9EE-4B68-4F52-9EE6-F0F1AA1A4CF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04386" y="3578924"/>
            <a:ext cx="3926403" cy="5664669"/>
          </a:xfrm>
          <a:custGeom>
            <a:avLst/>
            <a:gdLst>
              <a:gd name="connsiteX0" fmla="*/ 102872 w 3926403"/>
              <a:gd name="connsiteY0" fmla="*/ 0 h 5664669"/>
              <a:gd name="connsiteX1" fmla="*/ 3823531 w 3926403"/>
              <a:gd name="connsiteY1" fmla="*/ 0 h 5664669"/>
              <a:gd name="connsiteX2" fmla="*/ 3926403 w 3926403"/>
              <a:gd name="connsiteY2" fmla="*/ 102872 h 5664669"/>
              <a:gd name="connsiteX3" fmla="*/ 3926403 w 3926403"/>
              <a:gd name="connsiteY3" fmla="*/ 5561797 h 5664669"/>
              <a:gd name="connsiteX4" fmla="*/ 3823531 w 3926403"/>
              <a:gd name="connsiteY4" fmla="*/ 5664669 h 5664669"/>
              <a:gd name="connsiteX5" fmla="*/ 102872 w 3926403"/>
              <a:gd name="connsiteY5" fmla="*/ 5664669 h 5664669"/>
              <a:gd name="connsiteX6" fmla="*/ 0 w 3926403"/>
              <a:gd name="connsiteY6" fmla="*/ 5561797 h 5664669"/>
              <a:gd name="connsiteX7" fmla="*/ 0 w 3926403"/>
              <a:gd name="connsiteY7" fmla="*/ 102872 h 5664669"/>
              <a:gd name="connsiteX8" fmla="*/ 102872 w 3926403"/>
              <a:gd name="connsiteY8" fmla="*/ 0 h 5664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26403" h="5664669">
                <a:moveTo>
                  <a:pt x="102872" y="0"/>
                </a:moveTo>
                <a:lnTo>
                  <a:pt x="3823531" y="0"/>
                </a:lnTo>
                <a:cubicBezTo>
                  <a:pt x="3880346" y="0"/>
                  <a:pt x="3926403" y="46057"/>
                  <a:pt x="3926403" y="102872"/>
                </a:cubicBezTo>
                <a:lnTo>
                  <a:pt x="3926403" y="5561797"/>
                </a:lnTo>
                <a:cubicBezTo>
                  <a:pt x="3926403" y="5618612"/>
                  <a:pt x="3880346" y="5664669"/>
                  <a:pt x="3823531" y="5664669"/>
                </a:cubicBezTo>
                <a:lnTo>
                  <a:pt x="102872" y="5664669"/>
                </a:lnTo>
                <a:cubicBezTo>
                  <a:pt x="46057" y="5664669"/>
                  <a:pt x="0" y="5618612"/>
                  <a:pt x="0" y="5561797"/>
                </a:cubicBezTo>
                <a:lnTo>
                  <a:pt x="0" y="102872"/>
                </a:lnTo>
                <a:cubicBezTo>
                  <a:pt x="0" y="46057"/>
                  <a:pt x="46057" y="0"/>
                  <a:pt x="102872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8A49D040-7743-4D16-B377-5B78AF4A7E7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773186" y="600014"/>
            <a:ext cx="3926403" cy="4853729"/>
          </a:xfrm>
          <a:custGeom>
            <a:avLst/>
            <a:gdLst>
              <a:gd name="connsiteX0" fmla="*/ 102872 w 3926403"/>
              <a:gd name="connsiteY0" fmla="*/ 0 h 4853729"/>
              <a:gd name="connsiteX1" fmla="*/ 3823531 w 3926403"/>
              <a:gd name="connsiteY1" fmla="*/ 0 h 4853729"/>
              <a:gd name="connsiteX2" fmla="*/ 3926403 w 3926403"/>
              <a:gd name="connsiteY2" fmla="*/ 102872 h 4853729"/>
              <a:gd name="connsiteX3" fmla="*/ 3926403 w 3926403"/>
              <a:gd name="connsiteY3" fmla="*/ 4750857 h 4853729"/>
              <a:gd name="connsiteX4" fmla="*/ 3823531 w 3926403"/>
              <a:gd name="connsiteY4" fmla="*/ 4853729 h 4853729"/>
              <a:gd name="connsiteX5" fmla="*/ 102872 w 3926403"/>
              <a:gd name="connsiteY5" fmla="*/ 4853729 h 4853729"/>
              <a:gd name="connsiteX6" fmla="*/ 0 w 3926403"/>
              <a:gd name="connsiteY6" fmla="*/ 4750857 h 4853729"/>
              <a:gd name="connsiteX7" fmla="*/ 0 w 3926403"/>
              <a:gd name="connsiteY7" fmla="*/ 102872 h 4853729"/>
              <a:gd name="connsiteX8" fmla="*/ 102872 w 3926403"/>
              <a:gd name="connsiteY8" fmla="*/ 0 h 4853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26403" h="4853729">
                <a:moveTo>
                  <a:pt x="102872" y="0"/>
                </a:moveTo>
                <a:lnTo>
                  <a:pt x="3823531" y="0"/>
                </a:lnTo>
                <a:cubicBezTo>
                  <a:pt x="3880346" y="0"/>
                  <a:pt x="3926403" y="46057"/>
                  <a:pt x="3926403" y="102872"/>
                </a:cubicBezTo>
                <a:lnTo>
                  <a:pt x="3926403" y="4750857"/>
                </a:lnTo>
                <a:cubicBezTo>
                  <a:pt x="3926403" y="4807672"/>
                  <a:pt x="3880346" y="4853729"/>
                  <a:pt x="3823531" y="4853729"/>
                </a:cubicBezTo>
                <a:lnTo>
                  <a:pt x="102872" y="4853729"/>
                </a:lnTo>
                <a:cubicBezTo>
                  <a:pt x="46057" y="4853729"/>
                  <a:pt x="0" y="4807672"/>
                  <a:pt x="0" y="4750857"/>
                </a:cubicBezTo>
                <a:lnTo>
                  <a:pt x="0" y="102872"/>
                </a:lnTo>
                <a:cubicBezTo>
                  <a:pt x="0" y="46057"/>
                  <a:pt x="46057" y="0"/>
                  <a:pt x="102872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C9DC3289-DAAE-42C2-B177-1F3B4B3B04C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141987" y="2624628"/>
            <a:ext cx="3926403" cy="3886092"/>
          </a:xfrm>
          <a:custGeom>
            <a:avLst/>
            <a:gdLst>
              <a:gd name="connsiteX0" fmla="*/ 101816 w 3926403"/>
              <a:gd name="connsiteY0" fmla="*/ 0 h 3886092"/>
              <a:gd name="connsiteX1" fmla="*/ 3824587 w 3926403"/>
              <a:gd name="connsiteY1" fmla="*/ 0 h 3886092"/>
              <a:gd name="connsiteX2" fmla="*/ 3926403 w 3926403"/>
              <a:gd name="connsiteY2" fmla="*/ 101816 h 3886092"/>
              <a:gd name="connsiteX3" fmla="*/ 3926403 w 3926403"/>
              <a:gd name="connsiteY3" fmla="*/ 3784276 h 3886092"/>
              <a:gd name="connsiteX4" fmla="*/ 3824587 w 3926403"/>
              <a:gd name="connsiteY4" fmla="*/ 3886092 h 3886092"/>
              <a:gd name="connsiteX5" fmla="*/ 101816 w 3926403"/>
              <a:gd name="connsiteY5" fmla="*/ 3886092 h 3886092"/>
              <a:gd name="connsiteX6" fmla="*/ 0 w 3926403"/>
              <a:gd name="connsiteY6" fmla="*/ 3784276 h 3886092"/>
              <a:gd name="connsiteX7" fmla="*/ 0 w 3926403"/>
              <a:gd name="connsiteY7" fmla="*/ 101816 h 3886092"/>
              <a:gd name="connsiteX8" fmla="*/ 101816 w 3926403"/>
              <a:gd name="connsiteY8" fmla="*/ 0 h 3886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26403" h="3886092">
                <a:moveTo>
                  <a:pt x="101816" y="0"/>
                </a:moveTo>
                <a:lnTo>
                  <a:pt x="3824587" y="0"/>
                </a:lnTo>
                <a:cubicBezTo>
                  <a:pt x="3880817" y="0"/>
                  <a:pt x="3926403" y="45585"/>
                  <a:pt x="3926403" y="101816"/>
                </a:cubicBezTo>
                <a:lnTo>
                  <a:pt x="3926403" y="3784276"/>
                </a:lnTo>
                <a:cubicBezTo>
                  <a:pt x="3926403" y="3840507"/>
                  <a:pt x="3880817" y="3886092"/>
                  <a:pt x="3824587" y="3886092"/>
                </a:cubicBezTo>
                <a:lnTo>
                  <a:pt x="101816" y="3886092"/>
                </a:lnTo>
                <a:cubicBezTo>
                  <a:pt x="45585" y="3886092"/>
                  <a:pt x="0" y="3840507"/>
                  <a:pt x="0" y="3784276"/>
                </a:cubicBezTo>
                <a:lnTo>
                  <a:pt x="0" y="101816"/>
                </a:lnTo>
                <a:cubicBezTo>
                  <a:pt x="0" y="45585"/>
                  <a:pt x="45585" y="0"/>
                  <a:pt x="101816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A824DCF8-6488-4312-B93E-BDAE05E1B6C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4141987" y="8385769"/>
            <a:ext cx="3926403" cy="2724492"/>
          </a:xfrm>
          <a:custGeom>
            <a:avLst/>
            <a:gdLst>
              <a:gd name="connsiteX0" fmla="*/ 71382 w 3926403"/>
              <a:gd name="connsiteY0" fmla="*/ 0 h 2724492"/>
              <a:gd name="connsiteX1" fmla="*/ 3855021 w 3926403"/>
              <a:gd name="connsiteY1" fmla="*/ 0 h 2724492"/>
              <a:gd name="connsiteX2" fmla="*/ 3926403 w 3926403"/>
              <a:gd name="connsiteY2" fmla="*/ 71382 h 2724492"/>
              <a:gd name="connsiteX3" fmla="*/ 3926403 w 3926403"/>
              <a:gd name="connsiteY3" fmla="*/ 2653110 h 2724492"/>
              <a:gd name="connsiteX4" fmla="*/ 3855021 w 3926403"/>
              <a:gd name="connsiteY4" fmla="*/ 2724492 h 2724492"/>
              <a:gd name="connsiteX5" fmla="*/ 71382 w 3926403"/>
              <a:gd name="connsiteY5" fmla="*/ 2724492 h 2724492"/>
              <a:gd name="connsiteX6" fmla="*/ 0 w 3926403"/>
              <a:gd name="connsiteY6" fmla="*/ 2653110 h 2724492"/>
              <a:gd name="connsiteX7" fmla="*/ 0 w 3926403"/>
              <a:gd name="connsiteY7" fmla="*/ 71382 h 2724492"/>
              <a:gd name="connsiteX8" fmla="*/ 71382 w 3926403"/>
              <a:gd name="connsiteY8" fmla="*/ 0 h 272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26403" h="2724492">
                <a:moveTo>
                  <a:pt x="71382" y="0"/>
                </a:moveTo>
                <a:lnTo>
                  <a:pt x="3855021" y="0"/>
                </a:lnTo>
                <a:cubicBezTo>
                  <a:pt x="3894445" y="0"/>
                  <a:pt x="3926403" y="31959"/>
                  <a:pt x="3926403" y="71382"/>
                </a:cubicBezTo>
                <a:lnTo>
                  <a:pt x="3926403" y="2653110"/>
                </a:lnTo>
                <a:cubicBezTo>
                  <a:pt x="3926403" y="2692533"/>
                  <a:pt x="3894445" y="2724492"/>
                  <a:pt x="3855021" y="2724492"/>
                </a:cubicBezTo>
                <a:lnTo>
                  <a:pt x="71382" y="2724492"/>
                </a:lnTo>
                <a:cubicBezTo>
                  <a:pt x="31959" y="2724492"/>
                  <a:pt x="0" y="2692533"/>
                  <a:pt x="0" y="2653110"/>
                </a:cubicBezTo>
                <a:lnTo>
                  <a:pt x="0" y="71382"/>
                </a:lnTo>
                <a:cubicBezTo>
                  <a:pt x="0" y="31959"/>
                  <a:pt x="31959" y="0"/>
                  <a:pt x="71382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440DCED3-97B9-4FB2-980E-F7701E11352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73186" y="7141507"/>
            <a:ext cx="3926403" cy="3271587"/>
          </a:xfrm>
          <a:custGeom>
            <a:avLst/>
            <a:gdLst>
              <a:gd name="connsiteX0" fmla="*/ 85716 w 3926403"/>
              <a:gd name="connsiteY0" fmla="*/ 0 h 3271587"/>
              <a:gd name="connsiteX1" fmla="*/ 3840687 w 3926403"/>
              <a:gd name="connsiteY1" fmla="*/ 0 h 3271587"/>
              <a:gd name="connsiteX2" fmla="*/ 3926403 w 3926403"/>
              <a:gd name="connsiteY2" fmla="*/ 85716 h 3271587"/>
              <a:gd name="connsiteX3" fmla="*/ 3926403 w 3926403"/>
              <a:gd name="connsiteY3" fmla="*/ 3185871 h 3271587"/>
              <a:gd name="connsiteX4" fmla="*/ 3840687 w 3926403"/>
              <a:gd name="connsiteY4" fmla="*/ 3271587 h 3271587"/>
              <a:gd name="connsiteX5" fmla="*/ 85716 w 3926403"/>
              <a:gd name="connsiteY5" fmla="*/ 3271587 h 3271587"/>
              <a:gd name="connsiteX6" fmla="*/ 0 w 3926403"/>
              <a:gd name="connsiteY6" fmla="*/ 3185871 h 3271587"/>
              <a:gd name="connsiteX7" fmla="*/ 0 w 3926403"/>
              <a:gd name="connsiteY7" fmla="*/ 85716 h 3271587"/>
              <a:gd name="connsiteX8" fmla="*/ 85716 w 3926403"/>
              <a:gd name="connsiteY8" fmla="*/ 0 h 3271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26403" h="3271587">
                <a:moveTo>
                  <a:pt x="85716" y="0"/>
                </a:moveTo>
                <a:lnTo>
                  <a:pt x="3840687" y="0"/>
                </a:lnTo>
                <a:cubicBezTo>
                  <a:pt x="3888027" y="0"/>
                  <a:pt x="3926403" y="38376"/>
                  <a:pt x="3926403" y="85716"/>
                </a:cubicBezTo>
                <a:lnTo>
                  <a:pt x="3926403" y="3185871"/>
                </a:lnTo>
                <a:cubicBezTo>
                  <a:pt x="3926403" y="3233211"/>
                  <a:pt x="3888027" y="3271587"/>
                  <a:pt x="3840687" y="3271587"/>
                </a:cubicBezTo>
                <a:lnTo>
                  <a:pt x="85716" y="3271587"/>
                </a:lnTo>
                <a:cubicBezTo>
                  <a:pt x="38376" y="3271587"/>
                  <a:pt x="0" y="3233211"/>
                  <a:pt x="0" y="3185871"/>
                </a:cubicBezTo>
                <a:lnTo>
                  <a:pt x="0" y="85716"/>
                </a:lnTo>
                <a:cubicBezTo>
                  <a:pt x="0" y="38376"/>
                  <a:pt x="38376" y="0"/>
                  <a:pt x="85716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224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withEffect" p14:presetBounceEnd="7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2000">
                                          <p:cBhvr additive="base">
                                            <p:cTn id="7" dur="2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2000">
                                          <p:cBhvr additive="base">
                                            <p:cTn id="8" dur="2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72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2000">
                                          <p:cBhvr additive="base">
                                            <p:cTn id="11" dur="2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2000">
                                          <p:cBhvr additive="base">
                                            <p:cTn id="12" dur="2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72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2000">
                                          <p:cBhvr additive="base">
                                            <p:cTn id="15" dur="2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2000">
                                          <p:cBhvr additive="base">
                                            <p:cTn id="16" dur="2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grpId="0" nodeType="withEffect" p14:presetBounceEnd="72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2000">
                                          <p:cBhvr additive="base">
                                            <p:cTn id="19" dur="2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2000">
                                          <p:cBhvr additive="base">
                                            <p:cTn id="20" dur="2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grpId="0" nodeType="withEffect" p14:presetBounceEnd="72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2000">
                                          <p:cBhvr additive="base">
                                            <p:cTn id="23" dur="2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2000">
                                          <p:cBhvr additive="base">
                                            <p:cTn id="24" dur="2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4" grpId="0" animBg="1"/>
          <p:bldP spid="15" grpId="0" animBg="1"/>
          <p:bldP spid="17" grpId="0" animBg="1"/>
          <p:bldP spid="18" grpId="0" animBg="1"/>
          <p:bldP spid="16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2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2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2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2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2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2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2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2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4" grpId="0" animBg="1"/>
          <p:bldP spid="15" grpId="0" animBg="1"/>
          <p:bldP spid="17" grpId="0" animBg="1"/>
          <p:bldP spid="18" grpId="0" animBg="1"/>
          <p:bldP spid="16" grpId="0" animBg="1"/>
        </p:bldLst>
      </p:timing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Top Corners Rounded 5">
            <a:extLst>
              <a:ext uri="{FF2B5EF4-FFF2-40B4-BE49-F238E27FC236}">
                <a16:creationId xmlns:a16="http://schemas.microsoft.com/office/drawing/2014/main" id="{5CF2E2FA-6181-4E67-8649-8A7BCC8E8224}"/>
              </a:ext>
            </a:extLst>
          </p:cNvPr>
          <p:cNvSpPr/>
          <p:nvPr/>
        </p:nvSpPr>
        <p:spPr>
          <a:xfrm>
            <a:off x="1563688" y="0"/>
            <a:ext cx="21259800" cy="13716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3CDD3870-C715-4C53-9585-F741A2C71E7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6278647" y="481145"/>
            <a:ext cx="3938333" cy="4179264"/>
          </a:xfrm>
          <a:custGeom>
            <a:avLst/>
            <a:gdLst>
              <a:gd name="connsiteX0" fmla="*/ 0 w 3938333"/>
              <a:gd name="connsiteY0" fmla="*/ 0 h 4179264"/>
              <a:gd name="connsiteX1" fmla="*/ 3747441 w 3938333"/>
              <a:gd name="connsiteY1" fmla="*/ 0 h 4179264"/>
              <a:gd name="connsiteX2" fmla="*/ 3938333 w 3938333"/>
              <a:gd name="connsiteY2" fmla="*/ 190891 h 4179264"/>
              <a:gd name="connsiteX3" fmla="*/ 3938333 w 3938333"/>
              <a:gd name="connsiteY3" fmla="*/ 4179264 h 4179264"/>
              <a:gd name="connsiteX4" fmla="*/ 0 w 3938333"/>
              <a:gd name="connsiteY4" fmla="*/ 4179264 h 4179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8333" h="4179264">
                <a:moveTo>
                  <a:pt x="0" y="0"/>
                </a:moveTo>
                <a:lnTo>
                  <a:pt x="3747441" y="0"/>
                </a:lnTo>
                <a:cubicBezTo>
                  <a:pt x="3852869" y="0"/>
                  <a:pt x="3938333" y="85465"/>
                  <a:pt x="3938333" y="190891"/>
                </a:cubicBezTo>
                <a:lnTo>
                  <a:pt x="3938333" y="4179264"/>
                </a:lnTo>
                <a:lnTo>
                  <a:pt x="0" y="4179264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64FBAD0B-42CC-4583-8C90-F737428277A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249815" y="481145"/>
            <a:ext cx="3926403" cy="4179264"/>
          </a:xfrm>
          <a:custGeom>
            <a:avLst/>
            <a:gdLst>
              <a:gd name="connsiteX0" fmla="*/ 0 w 3926403"/>
              <a:gd name="connsiteY0" fmla="*/ 0 h 4179264"/>
              <a:gd name="connsiteX1" fmla="*/ 3926403 w 3926403"/>
              <a:gd name="connsiteY1" fmla="*/ 0 h 4179264"/>
              <a:gd name="connsiteX2" fmla="*/ 3926403 w 3926403"/>
              <a:gd name="connsiteY2" fmla="*/ 4179264 h 4179264"/>
              <a:gd name="connsiteX3" fmla="*/ 0 w 3926403"/>
              <a:gd name="connsiteY3" fmla="*/ 4179264 h 4179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26403" h="4179264">
                <a:moveTo>
                  <a:pt x="0" y="0"/>
                </a:moveTo>
                <a:lnTo>
                  <a:pt x="3926403" y="0"/>
                </a:lnTo>
                <a:lnTo>
                  <a:pt x="3926403" y="4179264"/>
                </a:lnTo>
                <a:lnTo>
                  <a:pt x="0" y="4179264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AB92AA44-3056-4640-AE83-0BC4C1BCB84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16484" y="4768367"/>
            <a:ext cx="3926403" cy="4179264"/>
          </a:xfrm>
          <a:custGeom>
            <a:avLst/>
            <a:gdLst>
              <a:gd name="connsiteX0" fmla="*/ 0 w 3926403"/>
              <a:gd name="connsiteY0" fmla="*/ 0 h 4179264"/>
              <a:gd name="connsiteX1" fmla="*/ 3926403 w 3926403"/>
              <a:gd name="connsiteY1" fmla="*/ 0 h 4179264"/>
              <a:gd name="connsiteX2" fmla="*/ 3926403 w 3926403"/>
              <a:gd name="connsiteY2" fmla="*/ 4179264 h 4179264"/>
              <a:gd name="connsiteX3" fmla="*/ 0 w 3926403"/>
              <a:gd name="connsiteY3" fmla="*/ 4179264 h 4179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26403" h="4179264">
                <a:moveTo>
                  <a:pt x="0" y="0"/>
                </a:moveTo>
                <a:lnTo>
                  <a:pt x="3926403" y="0"/>
                </a:lnTo>
                <a:lnTo>
                  <a:pt x="3926403" y="4179264"/>
                </a:lnTo>
                <a:lnTo>
                  <a:pt x="0" y="4179264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5A16F2E8-B18C-43CB-A260-74ED835B6FC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170195" y="4768367"/>
            <a:ext cx="3938333" cy="4179264"/>
          </a:xfrm>
          <a:custGeom>
            <a:avLst/>
            <a:gdLst>
              <a:gd name="connsiteX0" fmla="*/ 0 w 3938333"/>
              <a:gd name="connsiteY0" fmla="*/ 0 h 4179264"/>
              <a:gd name="connsiteX1" fmla="*/ 3938333 w 3938333"/>
              <a:gd name="connsiteY1" fmla="*/ 0 h 4179264"/>
              <a:gd name="connsiteX2" fmla="*/ 3938333 w 3938333"/>
              <a:gd name="connsiteY2" fmla="*/ 4179264 h 4179264"/>
              <a:gd name="connsiteX3" fmla="*/ 0 w 3938333"/>
              <a:gd name="connsiteY3" fmla="*/ 4179264 h 4179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38333" h="4179264">
                <a:moveTo>
                  <a:pt x="0" y="0"/>
                </a:moveTo>
                <a:lnTo>
                  <a:pt x="3938333" y="0"/>
                </a:lnTo>
                <a:lnTo>
                  <a:pt x="3938333" y="4179264"/>
                </a:lnTo>
                <a:lnTo>
                  <a:pt x="0" y="4179264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3A3784B9-508A-4B75-9D7E-381A78C381D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2249815" y="9055589"/>
            <a:ext cx="3926403" cy="4179264"/>
          </a:xfrm>
          <a:custGeom>
            <a:avLst/>
            <a:gdLst>
              <a:gd name="connsiteX0" fmla="*/ 0 w 3926403"/>
              <a:gd name="connsiteY0" fmla="*/ 0 h 4179264"/>
              <a:gd name="connsiteX1" fmla="*/ 3926403 w 3926403"/>
              <a:gd name="connsiteY1" fmla="*/ 0 h 4179264"/>
              <a:gd name="connsiteX2" fmla="*/ 3926403 w 3926403"/>
              <a:gd name="connsiteY2" fmla="*/ 4179264 h 4179264"/>
              <a:gd name="connsiteX3" fmla="*/ 0 w 3926403"/>
              <a:gd name="connsiteY3" fmla="*/ 4179264 h 4179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26403" h="4179264">
                <a:moveTo>
                  <a:pt x="0" y="0"/>
                </a:moveTo>
                <a:lnTo>
                  <a:pt x="3926403" y="0"/>
                </a:lnTo>
                <a:lnTo>
                  <a:pt x="3926403" y="4179264"/>
                </a:lnTo>
                <a:lnTo>
                  <a:pt x="0" y="4179264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A9F0F9EF-53B4-4A2C-B472-A90B22C56F6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6278647" y="9055589"/>
            <a:ext cx="3938333" cy="4179264"/>
          </a:xfrm>
          <a:custGeom>
            <a:avLst/>
            <a:gdLst>
              <a:gd name="connsiteX0" fmla="*/ 0 w 3938333"/>
              <a:gd name="connsiteY0" fmla="*/ 0 h 4179264"/>
              <a:gd name="connsiteX1" fmla="*/ 3938333 w 3938333"/>
              <a:gd name="connsiteY1" fmla="*/ 0 h 4179264"/>
              <a:gd name="connsiteX2" fmla="*/ 3938333 w 3938333"/>
              <a:gd name="connsiteY2" fmla="*/ 3988373 h 4179264"/>
              <a:gd name="connsiteX3" fmla="*/ 3747441 w 3938333"/>
              <a:gd name="connsiteY3" fmla="*/ 4179264 h 4179264"/>
              <a:gd name="connsiteX4" fmla="*/ 0 w 3938333"/>
              <a:gd name="connsiteY4" fmla="*/ 4179264 h 4179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8333" h="4179264">
                <a:moveTo>
                  <a:pt x="0" y="0"/>
                </a:moveTo>
                <a:lnTo>
                  <a:pt x="3938333" y="0"/>
                </a:lnTo>
                <a:lnTo>
                  <a:pt x="3938333" y="3988373"/>
                </a:lnTo>
                <a:cubicBezTo>
                  <a:pt x="3938333" y="4093799"/>
                  <a:pt x="3852869" y="4179264"/>
                  <a:pt x="3747441" y="4179264"/>
                </a:cubicBezTo>
                <a:lnTo>
                  <a:pt x="0" y="4179264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52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withEffect" p14:presetBounceEnd="7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2000">
                                          <p:cBhvr additive="base">
                                            <p:cTn id="7" dur="2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2000">
                                          <p:cBhvr additive="base">
                                            <p:cTn id="8" dur="2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72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2000">
                                          <p:cBhvr additive="base">
                                            <p:cTn id="11" dur="2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2000">
                                          <p:cBhvr additive="base">
                                            <p:cTn id="12" dur="2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72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2000">
                                          <p:cBhvr additive="base">
                                            <p:cTn id="15" dur="2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2000">
                                          <p:cBhvr additive="base">
                                            <p:cTn id="16" dur="2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grpId="0" nodeType="withEffect" p14:presetBounceEnd="72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2000">
                                          <p:cBhvr additive="base">
                                            <p:cTn id="19" dur="2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2000">
                                          <p:cBhvr additive="base">
                                            <p:cTn id="20" dur="2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grpId="0" nodeType="withEffect" p14:presetBounceEnd="72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2000">
                                          <p:cBhvr additive="base">
                                            <p:cTn id="23" dur="2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2000">
                                          <p:cBhvr additive="base">
                                            <p:cTn id="24" dur="2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 p14:presetBounceEnd="72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2000">
                                          <p:cBhvr additive="base">
                                            <p:cTn id="27" dur="2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2000">
                                          <p:cBhvr additive="base">
                                            <p:cTn id="28" dur="2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 animBg="1"/>
          <p:bldP spid="20" grpId="0" animBg="1"/>
          <p:bldP spid="21" grpId="0" animBg="1"/>
          <p:bldP spid="22" grpId="0" animBg="1"/>
          <p:bldP spid="23" grpId="0" animBg="1"/>
          <p:bldP spid="24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2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2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2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2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2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2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2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2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2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2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 animBg="1"/>
          <p:bldP spid="20" grpId="0" animBg="1"/>
          <p:bldP spid="21" grpId="0" animBg="1"/>
          <p:bldP spid="22" grpId="0" animBg="1"/>
          <p:bldP spid="23" grpId="0" animBg="1"/>
          <p:bldP spid="24" grpId="0" animBg="1"/>
        </p:bldLst>
      </p:timing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Top Corners Rounded 5">
            <a:extLst>
              <a:ext uri="{FF2B5EF4-FFF2-40B4-BE49-F238E27FC236}">
                <a16:creationId xmlns:a16="http://schemas.microsoft.com/office/drawing/2014/main" id="{5CF2E2FA-6181-4E67-8649-8A7BCC8E8224}"/>
              </a:ext>
            </a:extLst>
          </p:cNvPr>
          <p:cNvSpPr/>
          <p:nvPr/>
        </p:nvSpPr>
        <p:spPr>
          <a:xfrm>
            <a:off x="1563688" y="0"/>
            <a:ext cx="21259800" cy="13716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B1939E0-D85C-4041-A6CB-C8E42A68134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176160" y="2624757"/>
            <a:ext cx="3938333" cy="4179264"/>
          </a:xfrm>
          <a:custGeom>
            <a:avLst/>
            <a:gdLst>
              <a:gd name="connsiteX0" fmla="*/ 190891 w 3938333"/>
              <a:gd name="connsiteY0" fmla="*/ 0 h 4179264"/>
              <a:gd name="connsiteX1" fmla="*/ 3938333 w 3938333"/>
              <a:gd name="connsiteY1" fmla="*/ 0 h 4179264"/>
              <a:gd name="connsiteX2" fmla="*/ 3938333 w 3938333"/>
              <a:gd name="connsiteY2" fmla="*/ 4179264 h 4179264"/>
              <a:gd name="connsiteX3" fmla="*/ 0 w 3938333"/>
              <a:gd name="connsiteY3" fmla="*/ 4179264 h 4179264"/>
              <a:gd name="connsiteX4" fmla="*/ 0 w 3938333"/>
              <a:gd name="connsiteY4" fmla="*/ 190891 h 4179264"/>
              <a:gd name="connsiteX5" fmla="*/ 190891 w 3938333"/>
              <a:gd name="connsiteY5" fmla="*/ 0 h 4179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38333" h="4179264">
                <a:moveTo>
                  <a:pt x="190891" y="0"/>
                </a:moveTo>
                <a:lnTo>
                  <a:pt x="3938333" y="0"/>
                </a:lnTo>
                <a:lnTo>
                  <a:pt x="3938333" y="4179264"/>
                </a:lnTo>
                <a:lnTo>
                  <a:pt x="0" y="4179264"/>
                </a:lnTo>
                <a:lnTo>
                  <a:pt x="0" y="190891"/>
                </a:lnTo>
                <a:cubicBezTo>
                  <a:pt x="0" y="85465"/>
                  <a:pt x="85465" y="0"/>
                  <a:pt x="190891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020C1A15-ACE5-49D1-A3F6-63C8F5FF1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22449" y="6911979"/>
            <a:ext cx="3926403" cy="4179264"/>
          </a:xfrm>
          <a:custGeom>
            <a:avLst/>
            <a:gdLst>
              <a:gd name="connsiteX0" fmla="*/ 0 w 3926403"/>
              <a:gd name="connsiteY0" fmla="*/ 0 h 4179264"/>
              <a:gd name="connsiteX1" fmla="*/ 3926403 w 3926403"/>
              <a:gd name="connsiteY1" fmla="*/ 0 h 4179264"/>
              <a:gd name="connsiteX2" fmla="*/ 3926403 w 3926403"/>
              <a:gd name="connsiteY2" fmla="*/ 4179264 h 4179264"/>
              <a:gd name="connsiteX3" fmla="*/ 0 w 3926403"/>
              <a:gd name="connsiteY3" fmla="*/ 4179264 h 4179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26403" h="4179264">
                <a:moveTo>
                  <a:pt x="0" y="0"/>
                </a:moveTo>
                <a:lnTo>
                  <a:pt x="3926403" y="0"/>
                </a:lnTo>
                <a:lnTo>
                  <a:pt x="3926403" y="4179264"/>
                </a:lnTo>
                <a:lnTo>
                  <a:pt x="0" y="4179264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E56C758D-179E-4D6D-A1BC-2C48452E9B4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255780" y="2624757"/>
            <a:ext cx="3926403" cy="4179264"/>
          </a:xfrm>
          <a:custGeom>
            <a:avLst/>
            <a:gdLst>
              <a:gd name="connsiteX0" fmla="*/ 0 w 3926403"/>
              <a:gd name="connsiteY0" fmla="*/ 0 h 4179264"/>
              <a:gd name="connsiteX1" fmla="*/ 3926403 w 3926403"/>
              <a:gd name="connsiteY1" fmla="*/ 0 h 4179264"/>
              <a:gd name="connsiteX2" fmla="*/ 3926403 w 3926403"/>
              <a:gd name="connsiteY2" fmla="*/ 4179264 h 4179264"/>
              <a:gd name="connsiteX3" fmla="*/ 0 w 3926403"/>
              <a:gd name="connsiteY3" fmla="*/ 4179264 h 4179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26403" h="4179264">
                <a:moveTo>
                  <a:pt x="0" y="0"/>
                </a:moveTo>
                <a:lnTo>
                  <a:pt x="3926403" y="0"/>
                </a:lnTo>
                <a:lnTo>
                  <a:pt x="3926403" y="4179264"/>
                </a:lnTo>
                <a:lnTo>
                  <a:pt x="0" y="4179264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98BD8D6-CA9B-4100-B7C2-C1BF996853E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6284612" y="6911979"/>
            <a:ext cx="3938332" cy="4179264"/>
          </a:xfrm>
          <a:custGeom>
            <a:avLst/>
            <a:gdLst>
              <a:gd name="connsiteX0" fmla="*/ 0 w 3938332"/>
              <a:gd name="connsiteY0" fmla="*/ 0 h 4179264"/>
              <a:gd name="connsiteX1" fmla="*/ 3938332 w 3938332"/>
              <a:gd name="connsiteY1" fmla="*/ 0 h 4179264"/>
              <a:gd name="connsiteX2" fmla="*/ 3938332 w 3938332"/>
              <a:gd name="connsiteY2" fmla="*/ 3988373 h 4179264"/>
              <a:gd name="connsiteX3" fmla="*/ 3747442 w 3938332"/>
              <a:gd name="connsiteY3" fmla="*/ 4179264 h 4179264"/>
              <a:gd name="connsiteX4" fmla="*/ 0 w 3938332"/>
              <a:gd name="connsiteY4" fmla="*/ 4179264 h 4179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8332" h="4179264">
                <a:moveTo>
                  <a:pt x="0" y="0"/>
                </a:moveTo>
                <a:lnTo>
                  <a:pt x="3938332" y="0"/>
                </a:lnTo>
                <a:lnTo>
                  <a:pt x="3938332" y="3988373"/>
                </a:lnTo>
                <a:cubicBezTo>
                  <a:pt x="3938332" y="4093799"/>
                  <a:pt x="3852868" y="4179264"/>
                  <a:pt x="3747442" y="4179264"/>
                </a:cubicBezTo>
                <a:lnTo>
                  <a:pt x="0" y="4179264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2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withEffect" p14:presetBounceEnd="7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6000">
                                          <p:cBhvr additive="base">
                                            <p:cTn id="7" dur="2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6000">
                                          <p:cBhvr additive="base">
                                            <p:cTn id="8" dur="2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76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6000">
                                          <p:cBhvr additive="base">
                                            <p:cTn id="11" dur="2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6000">
                                          <p:cBhvr additive="base">
                                            <p:cTn id="12" dur="2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76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6000">
                                          <p:cBhvr additive="base">
                                            <p:cTn id="15" dur="2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6000">
                                          <p:cBhvr additive="base">
                                            <p:cTn id="16" dur="2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grpId="0" nodeType="withEffect" p14:presetBounceEnd="76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6000">
                                          <p:cBhvr additive="base">
                                            <p:cTn id="19" dur="2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6000">
                                          <p:cBhvr additive="base">
                                            <p:cTn id="20" dur="2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9" grpId="0" animBg="1"/>
          <p:bldP spid="13" grpId="0" animBg="1"/>
          <p:bldP spid="14" grpId="0" animBg="1"/>
          <p:bldP spid="16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2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2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2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2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2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2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9" grpId="0" animBg="1"/>
          <p:bldP spid="13" grpId="0" animBg="1"/>
          <p:bldP spid="14" grpId="0" animBg="1"/>
          <p:bldP spid="16" grpId="0" animBg="1"/>
        </p:bldLst>
      </p:timing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Top Corners Rounded 5">
            <a:extLst>
              <a:ext uri="{FF2B5EF4-FFF2-40B4-BE49-F238E27FC236}">
                <a16:creationId xmlns:a16="http://schemas.microsoft.com/office/drawing/2014/main" id="{5CF2E2FA-6181-4E67-8649-8A7BCC8E8224}"/>
              </a:ext>
            </a:extLst>
          </p:cNvPr>
          <p:cNvSpPr/>
          <p:nvPr/>
        </p:nvSpPr>
        <p:spPr>
          <a:xfrm>
            <a:off x="1563688" y="0"/>
            <a:ext cx="21259800" cy="13716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D45E64E0-0597-4664-9648-1BD35C5B292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626080" y="1943099"/>
            <a:ext cx="4960234" cy="2421156"/>
          </a:xfrm>
          <a:custGeom>
            <a:avLst/>
            <a:gdLst>
              <a:gd name="connsiteX0" fmla="*/ 173670 w 4960234"/>
              <a:gd name="connsiteY0" fmla="*/ 0 h 2421156"/>
              <a:gd name="connsiteX1" fmla="*/ 4786564 w 4960234"/>
              <a:gd name="connsiteY1" fmla="*/ 0 h 2421156"/>
              <a:gd name="connsiteX2" fmla="*/ 4960234 w 4960234"/>
              <a:gd name="connsiteY2" fmla="*/ 173670 h 2421156"/>
              <a:gd name="connsiteX3" fmla="*/ 4960234 w 4960234"/>
              <a:gd name="connsiteY3" fmla="*/ 2247486 h 2421156"/>
              <a:gd name="connsiteX4" fmla="*/ 4786564 w 4960234"/>
              <a:gd name="connsiteY4" fmla="*/ 2421156 h 2421156"/>
              <a:gd name="connsiteX5" fmla="*/ 173670 w 4960234"/>
              <a:gd name="connsiteY5" fmla="*/ 2421156 h 2421156"/>
              <a:gd name="connsiteX6" fmla="*/ 0 w 4960234"/>
              <a:gd name="connsiteY6" fmla="*/ 2247486 h 2421156"/>
              <a:gd name="connsiteX7" fmla="*/ 0 w 4960234"/>
              <a:gd name="connsiteY7" fmla="*/ 173670 h 2421156"/>
              <a:gd name="connsiteX8" fmla="*/ 173670 w 4960234"/>
              <a:gd name="connsiteY8" fmla="*/ 0 h 2421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960234" h="2421156">
                <a:moveTo>
                  <a:pt x="173670" y="0"/>
                </a:moveTo>
                <a:lnTo>
                  <a:pt x="4786564" y="0"/>
                </a:lnTo>
                <a:cubicBezTo>
                  <a:pt x="4882479" y="0"/>
                  <a:pt x="4960234" y="77755"/>
                  <a:pt x="4960234" y="173670"/>
                </a:cubicBezTo>
                <a:lnTo>
                  <a:pt x="4960234" y="2247486"/>
                </a:lnTo>
                <a:cubicBezTo>
                  <a:pt x="4960234" y="2343401"/>
                  <a:pt x="4882479" y="2421156"/>
                  <a:pt x="4786564" y="2421156"/>
                </a:cubicBezTo>
                <a:lnTo>
                  <a:pt x="173670" y="2421156"/>
                </a:lnTo>
                <a:cubicBezTo>
                  <a:pt x="77755" y="2421156"/>
                  <a:pt x="0" y="2343401"/>
                  <a:pt x="0" y="2247486"/>
                </a:cubicBezTo>
                <a:lnTo>
                  <a:pt x="0" y="173670"/>
                </a:lnTo>
                <a:cubicBezTo>
                  <a:pt x="0" y="77755"/>
                  <a:pt x="77755" y="0"/>
                  <a:pt x="173670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F0F6E29-965E-405A-ACD8-51499D9C546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26080" y="6163805"/>
            <a:ext cx="4960234" cy="5609095"/>
          </a:xfrm>
          <a:custGeom>
            <a:avLst/>
            <a:gdLst>
              <a:gd name="connsiteX0" fmla="*/ 190969 w 4960234"/>
              <a:gd name="connsiteY0" fmla="*/ 0 h 5609095"/>
              <a:gd name="connsiteX1" fmla="*/ 4769265 w 4960234"/>
              <a:gd name="connsiteY1" fmla="*/ 0 h 5609095"/>
              <a:gd name="connsiteX2" fmla="*/ 4960234 w 4960234"/>
              <a:gd name="connsiteY2" fmla="*/ 190969 h 5609095"/>
              <a:gd name="connsiteX3" fmla="*/ 4960234 w 4960234"/>
              <a:gd name="connsiteY3" fmla="*/ 5418126 h 5609095"/>
              <a:gd name="connsiteX4" fmla="*/ 4769265 w 4960234"/>
              <a:gd name="connsiteY4" fmla="*/ 5609095 h 5609095"/>
              <a:gd name="connsiteX5" fmla="*/ 190969 w 4960234"/>
              <a:gd name="connsiteY5" fmla="*/ 5609095 h 5609095"/>
              <a:gd name="connsiteX6" fmla="*/ 0 w 4960234"/>
              <a:gd name="connsiteY6" fmla="*/ 5418126 h 5609095"/>
              <a:gd name="connsiteX7" fmla="*/ 0 w 4960234"/>
              <a:gd name="connsiteY7" fmla="*/ 190969 h 5609095"/>
              <a:gd name="connsiteX8" fmla="*/ 190969 w 4960234"/>
              <a:gd name="connsiteY8" fmla="*/ 0 h 5609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960234" h="5609095">
                <a:moveTo>
                  <a:pt x="190969" y="0"/>
                </a:moveTo>
                <a:lnTo>
                  <a:pt x="4769265" y="0"/>
                </a:lnTo>
                <a:cubicBezTo>
                  <a:pt x="4874734" y="0"/>
                  <a:pt x="4960234" y="85500"/>
                  <a:pt x="4960234" y="190969"/>
                </a:cubicBezTo>
                <a:lnTo>
                  <a:pt x="4960234" y="5418126"/>
                </a:lnTo>
                <a:cubicBezTo>
                  <a:pt x="4960234" y="5523595"/>
                  <a:pt x="4874734" y="5609095"/>
                  <a:pt x="4769265" y="5609095"/>
                </a:cubicBezTo>
                <a:lnTo>
                  <a:pt x="190969" y="5609095"/>
                </a:lnTo>
                <a:cubicBezTo>
                  <a:pt x="85500" y="5609095"/>
                  <a:pt x="0" y="5523595"/>
                  <a:pt x="0" y="5418126"/>
                </a:cubicBezTo>
                <a:lnTo>
                  <a:pt x="0" y="190969"/>
                </a:lnTo>
                <a:cubicBezTo>
                  <a:pt x="0" y="85500"/>
                  <a:pt x="85500" y="0"/>
                  <a:pt x="190969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5A7F1DC-1970-4B9F-9275-55D80C602DA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694273" y="1943100"/>
            <a:ext cx="4979431" cy="5609095"/>
          </a:xfrm>
          <a:custGeom>
            <a:avLst/>
            <a:gdLst>
              <a:gd name="connsiteX0" fmla="*/ 135341 w 4979431"/>
              <a:gd name="connsiteY0" fmla="*/ 0 h 5609095"/>
              <a:gd name="connsiteX1" fmla="*/ 4844090 w 4979431"/>
              <a:gd name="connsiteY1" fmla="*/ 0 h 5609095"/>
              <a:gd name="connsiteX2" fmla="*/ 4979431 w 4979431"/>
              <a:gd name="connsiteY2" fmla="*/ 135341 h 5609095"/>
              <a:gd name="connsiteX3" fmla="*/ 4979431 w 4979431"/>
              <a:gd name="connsiteY3" fmla="*/ 5473754 h 5609095"/>
              <a:gd name="connsiteX4" fmla="*/ 4844090 w 4979431"/>
              <a:gd name="connsiteY4" fmla="*/ 5609095 h 5609095"/>
              <a:gd name="connsiteX5" fmla="*/ 135341 w 4979431"/>
              <a:gd name="connsiteY5" fmla="*/ 5609095 h 5609095"/>
              <a:gd name="connsiteX6" fmla="*/ 0 w 4979431"/>
              <a:gd name="connsiteY6" fmla="*/ 5473754 h 5609095"/>
              <a:gd name="connsiteX7" fmla="*/ 0 w 4979431"/>
              <a:gd name="connsiteY7" fmla="*/ 135341 h 5609095"/>
              <a:gd name="connsiteX8" fmla="*/ 135341 w 4979431"/>
              <a:gd name="connsiteY8" fmla="*/ 0 h 5609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979431" h="5609095">
                <a:moveTo>
                  <a:pt x="135341" y="0"/>
                </a:moveTo>
                <a:lnTo>
                  <a:pt x="4844090" y="0"/>
                </a:lnTo>
                <a:cubicBezTo>
                  <a:pt x="4918837" y="0"/>
                  <a:pt x="4979431" y="60594"/>
                  <a:pt x="4979431" y="135341"/>
                </a:cubicBezTo>
                <a:lnTo>
                  <a:pt x="4979431" y="5473754"/>
                </a:lnTo>
                <a:cubicBezTo>
                  <a:pt x="4979431" y="5548501"/>
                  <a:pt x="4918837" y="5609095"/>
                  <a:pt x="4844090" y="5609095"/>
                </a:cubicBezTo>
                <a:lnTo>
                  <a:pt x="135341" y="5609095"/>
                </a:lnTo>
                <a:cubicBezTo>
                  <a:pt x="60594" y="5609095"/>
                  <a:pt x="0" y="5548501"/>
                  <a:pt x="0" y="5473754"/>
                </a:cubicBezTo>
                <a:lnTo>
                  <a:pt x="0" y="135341"/>
                </a:lnTo>
                <a:cubicBezTo>
                  <a:pt x="0" y="60594"/>
                  <a:pt x="60594" y="0"/>
                  <a:pt x="135341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/>
              <a:t>da</a:t>
            </a:r>
          </a:p>
        </p:txBody>
      </p:sp>
    </p:spTree>
    <p:extLst>
      <p:ext uri="{BB962C8B-B14F-4D97-AF65-F5344CB8AC3E}">
        <p14:creationId xmlns:p14="http://schemas.microsoft.com/office/powerpoint/2010/main" val="298115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withEffect" p14:presetBounceEnd="7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2000">
                                          <p:cBhvr additive="base">
                                            <p:cTn id="7" dur="2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2000">
                                          <p:cBhvr additive="base">
                                            <p:cTn id="8" dur="2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72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2000">
                                          <p:cBhvr additive="base">
                                            <p:cTn id="11" dur="2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2000">
                                          <p:cBhvr additive="base">
                                            <p:cTn id="12" dur="2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72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2000">
                                          <p:cBhvr additive="base">
                                            <p:cTn id="15" dur="2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2000">
                                          <p:cBhvr additive="base">
                                            <p:cTn id="16" dur="2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 animBg="1"/>
          <p:bldP spid="11" grpId="0" animBg="1"/>
          <p:bldP spid="12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2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2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2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2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 animBg="1"/>
          <p:bldP spid="11" grpId="0" animBg="1"/>
          <p:bldP spid="12" grpId="0" animBg="1"/>
        </p:bldLst>
      </p:timing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Top Corners Rounded 5">
            <a:extLst>
              <a:ext uri="{FF2B5EF4-FFF2-40B4-BE49-F238E27FC236}">
                <a16:creationId xmlns:a16="http://schemas.microsoft.com/office/drawing/2014/main" id="{5CF2E2FA-6181-4E67-8649-8A7BCC8E8224}"/>
              </a:ext>
            </a:extLst>
          </p:cNvPr>
          <p:cNvSpPr/>
          <p:nvPr/>
        </p:nvSpPr>
        <p:spPr>
          <a:xfrm>
            <a:off x="1563688" y="0"/>
            <a:ext cx="21259800" cy="13716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F0C0D1-6B4D-42D5-8D91-8BD223553ED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684343" y="2292298"/>
            <a:ext cx="4960234" cy="3414351"/>
          </a:xfrm>
          <a:custGeom>
            <a:avLst/>
            <a:gdLst>
              <a:gd name="connsiteX0" fmla="*/ 92802 w 4960234"/>
              <a:gd name="connsiteY0" fmla="*/ 0 h 3414351"/>
              <a:gd name="connsiteX1" fmla="*/ 4867432 w 4960234"/>
              <a:gd name="connsiteY1" fmla="*/ 0 h 3414351"/>
              <a:gd name="connsiteX2" fmla="*/ 4960234 w 4960234"/>
              <a:gd name="connsiteY2" fmla="*/ 92802 h 3414351"/>
              <a:gd name="connsiteX3" fmla="*/ 4960234 w 4960234"/>
              <a:gd name="connsiteY3" fmla="*/ 3321549 h 3414351"/>
              <a:gd name="connsiteX4" fmla="*/ 4867432 w 4960234"/>
              <a:gd name="connsiteY4" fmla="*/ 3414351 h 3414351"/>
              <a:gd name="connsiteX5" fmla="*/ 92802 w 4960234"/>
              <a:gd name="connsiteY5" fmla="*/ 3414351 h 3414351"/>
              <a:gd name="connsiteX6" fmla="*/ 0 w 4960234"/>
              <a:gd name="connsiteY6" fmla="*/ 3321549 h 3414351"/>
              <a:gd name="connsiteX7" fmla="*/ 0 w 4960234"/>
              <a:gd name="connsiteY7" fmla="*/ 92802 h 3414351"/>
              <a:gd name="connsiteX8" fmla="*/ 92802 w 4960234"/>
              <a:gd name="connsiteY8" fmla="*/ 0 h 3414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960234" h="3414351">
                <a:moveTo>
                  <a:pt x="92802" y="0"/>
                </a:moveTo>
                <a:lnTo>
                  <a:pt x="4867432" y="0"/>
                </a:lnTo>
                <a:cubicBezTo>
                  <a:pt x="4918685" y="0"/>
                  <a:pt x="4960234" y="41549"/>
                  <a:pt x="4960234" y="92802"/>
                </a:cubicBezTo>
                <a:lnTo>
                  <a:pt x="4960234" y="3321549"/>
                </a:lnTo>
                <a:cubicBezTo>
                  <a:pt x="4960234" y="3372802"/>
                  <a:pt x="4918685" y="3414351"/>
                  <a:pt x="4867432" y="3414351"/>
                </a:cubicBezTo>
                <a:lnTo>
                  <a:pt x="92802" y="3414351"/>
                </a:lnTo>
                <a:cubicBezTo>
                  <a:pt x="41549" y="3414351"/>
                  <a:pt x="0" y="3372802"/>
                  <a:pt x="0" y="3321549"/>
                </a:cubicBezTo>
                <a:lnTo>
                  <a:pt x="0" y="92802"/>
                </a:lnTo>
                <a:cubicBezTo>
                  <a:pt x="0" y="41549"/>
                  <a:pt x="41549" y="0"/>
                  <a:pt x="92802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6F46C20-1F68-403F-AC9A-90B3E0EBA50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854919" y="5814608"/>
            <a:ext cx="3994426" cy="5609095"/>
          </a:xfrm>
          <a:custGeom>
            <a:avLst/>
            <a:gdLst>
              <a:gd name="connsiteX0" fmla="*/ 108568 w 3994426"/>
              <a:gd name="connsiteY0" fmla="*/ 0 h 5609095"/>
              <a:gd name="connsiteX1" fmla="*/ 3885858 w 3994426"/>
              <a:gd name="connsiteY1" fmla="*/ 0 h 5609095"/>
              <a:gd name="connsiteX2" fmla="*/ 3994426 w 3994426"/>
              <a:gd name="connsiteY2" fmla="*/ 108568 h 5609095"/>
              <a:gd name="connsiteX3" fmla="*/ 3994426 w 3994426"/>
              <a:gd name="connsiteY3" fmla="*/ 5500527 h 5609095"/>
              <a:gd name="connsiteX4" fmla="*/ 3885858 w 3994426"/>
              <a:gd name="connsiteY4" fmla="*/ 5609095 h 5609095"/>
              <a:gd name="connsiteX5" fmla="*/ 108568 w 3994426"/>
              <a:gd name="connsiteY5" fmla="*/ 5609095 h 5609095"/>
              <a:gd name="connsiteX6" fmla="*/ 0 w 3994426"/>
              <a:gd name="connsiteY6" fmla="*/ 5500527 h 5609095"/>
              <a:gd name="connsiteX7" fmla="*/ 0 w 3994426"/>
              <a:gd name="connsiteY7" fmla="*/ 108568 h 5609095"/>
              <a:gd name="connsiteX8" fmla="*/ 108568 w 3994426"/>
              <a:gd name="connsiteY8" fmla="*/ 0 h 5609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94426" h="5609095">
                <a:moveTo>
                  <a:pt x="108568" y="0"/>
                </a:moveTo>
                <a:lnTo>
                  <a:pt x="3885858" y="0"/>
                </a:lnTo>
                <a:cubicBezTo>
                  <a:pt x="3945818" y="0"/>
                  <a:pt x="3994426" y="48608"/>
                  <a:pt x="3994426" y="108568"/>
                </a:cubicBezTo>
                <a:lnTo>
                  <a:pt x="3994426" y="5500527"/>
                </a:lnTo>
                <a:cubicBezTo>
                  <a:pt x="3994426" y="5560487"/>
                  <a:pt x="3945818" y="5609095"/>
                  <a:pt x="3885858" y="5609095"/>
                </a:cubicBezTo>
                <a:lnTo>
                  <a:pt x="108568" y="5609095"/>
                </a:lnTo>
                <a:cubicBezTo>
                  <a:pt x="48608" y="5609095"/>
                  <a:pt x="0" y="5560487"/>
                  <a:pt x="0" y="5500527"/>
                </a:cubicBezTo>
                <a:lnTo>
                  <a:pt x="0" y="108568"/>
                </a:lnTo>
                <a:cubicBezTo>
                  <a:pt x="0" y="48608"/>
                  <a:pt x="48608" y="0"/>
                  <a:pt x="108568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>
            <a:reflection blurRad="241300" stA="45000" endPos="65000" dist="50800" dir="5400000" sy="-100000" algn="bl" rotWithShape="0"/>
          </a:effectLst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EAAD9279-7C04-442F-8D30-E26DF7D4A96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6957303" y="5814608"/>
            <a:ext cx="3745526" cy="5609095"/>
          </a:xfrm>
          <a:custGeom>
            <a:avLst/>
            <a:gdLst>
              <a:gd name="connsiteX0" fmla="*/ 101804 w 3745526"/>
              <a:gd name="connsiteY0" fmla="*/ 0 h 5609095"/>
              <a:gd name="connsiteX1" fmla="*/ 3643724 w 3745526"/>
              <a:gd name="connsiteY1" fmla="*/ 0 h 5609095"/>
              <a:gd name="connsiteX2" fmla="*/ 3745526 w 3745526"/>
              <a:gd name="connsiteY2" fmla="*/ 101803 h 5609095"/>
              <a:gd name="connsiteX3" fmla="*/ 3745526 w 3745526"/>
              <a:gd name="connsiteY3" fmla="*/ 5507292 h 5609095"/>
              <a:gd name="connsiteX4" fmla="*/ 3643724 w 3745526"/>
              <a:gd name="connsiteY4" fmla="*/ 5609095 h 5609095"/>
              <a:gd name="connsiteX5" fmla="*/ 101804 w 3745526"/>
              <a:gd name="connsiteY5" fmla="*/ 5609095 h 5609095"/>
              <a:gd name="connsiteX6" fmla="*/ 0 w 3745526"/>
              <a:gd name="connsiteY6" fmla="*/ 5507292 h 5609095"/>
              <a:gd name="connsiteX7" fmla="*/ 0 w 3745526"/>
              <a:gd name="connsiteY7" fmla="*/ 101803 h 5609095"/>
              <a:gd name="connsiteX8" fmla="*/ 101804 w 3745526"/>
              <a:gd name="connsiteY8" fmla="*/ 0 h 5609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45526" h="5609095">
                <a:moveTo>
                  <a:pt x="101804" y="0"/>
                </a:moveTo>
                <a:lnTo>
                  <a:pt x="3643724" y="0"/>
                </a:lnTo>
                <a:cubicBezTo>
                  <a:pt x="3699948" y="0"/>
                  <a:pt x="3745526" y="45579"/>
                  <a:pt x="3745526" y="101803"/>
                </a:cubicBezTo>
                <a:lnTo>
                  <a:pt x="3745526" y="5507292"/>
                </a:lnTo>
                <a:cubicBezTo>
                  <a:pt x="3745526" y="5563516"/>
                  <a:pt x="3699948" y="5609095"/>
                  <a:pt x="3643724" y="5609095"/>
                </a:cubicBezTo>
                <a:lnTo>
                  <a:pt x="101804" y="5609095"/>
                </a:lnTo>
                <a:cubicBezTo>
                  <a:pt x="45580" y="5609095"/>
                  <a:pt x="0" y="5563516"/>
                  <a:pt x="0" y="5507292"/>
                </a:cubicBezTo>
                <a:lnTo>
                  <a:pt x="0" y="101803"/>
                </a:lnTo>
                <a:cubicBezTo>
                  <a:pt x="0" y="45579"/>
                  <a:pt x="45580" y="0"/>
                  <a:pt x="101804" y="0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>
            <a:reflection blurRad="241300" stA="45000" endPos="65000" dist="50800" dir="5400000" sy="-100000" algn="bl" rotWithShape="0"/>
          </a:effectLst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1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withEffect" p14:presetBounceEnd="7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2000">
                                          <p:cBhvr additive="base">
                                            <p:cTn id="7" dur="2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2000">
                                          <p:cBhvr additive="base">
                                            <p:cTn id="8" dur="2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72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2000">
                                          <p:cBhvr additive="base">
                                            <p:cTn id="11" dur="2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2000">
                                          <p:cBhvr additive="base">
                                            <p:cTn id="12" dur="2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72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2000">
                                          <p:cBhvr additive="base">
                                            <p:cTn id="15" dur="2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2000">
                                          <p:cBhvr additive="base">
                                            <p:cTn id="16" dur="2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 animBg="1"/>
          <p:bldP spid="11" grpId="0" animBg="1"/>
          <p:bldP spid="12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2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2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2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2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 animBg="1"/>
          <p:bldP spid="11" grpId="0" animBg="1"/>
          <p:bldP spid="12" grpId="0" animBg="1"/>
        </p:bldLst>
      </p:timing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Top Corners Rounded 5">
            <a:extLst>
              <a:ext uri="{FF2B5EF4-FFF2-40B4-BE49-F238E27FC236}">
                <a16:creationId xmlns:a16="http://schemas.microsoft.com/office/drawing/2014/main" id="{5CF2E2FA-6181-4E67-8649-8A7BCC8E8224}"/>
              </a:ext>
            </a:extLst>
          </p:cNvPr>
          <p:cNvSpPr/>
          <p:nvPr/>
        </p:nvSpPr>
        <p:spPr>
          <a:xfrm>
            <a:off x="1563688" y="0"/>
            <a:ext cx="21259800" cy="13716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BE461B1-A8FB-486F-AEB2-28BCCDA011A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63687" y="-1"/>
            <a:ext cx="21259800" cy="6858000"/>
          </a:xfrm>
          <a:custGeom>
            <a:avLst/>
            <a:gdLst>
              <a:gd name="connsiteX0" fmla="*/ 0 w 21259800"/>
              <a:gd name="connsiteY0" fmla="*/ 0 h 6858000"/>
              <a:gd name="connsiteX1" fmla="*/ 21259800 w 21259800"/>
              <a:gd name="connsiteY1" fmla="*/ 0 h 6858000"/>
              <a:gd name="connsiteX2" fmla="*/ 21259800 w 21259800"/>
              <a:gd name="connsiteY2" fmla="*/ 6858000 h 6858000"/>
              <a:gd name="connsiteX3" fmla="*/ 0 w 212598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259800" h="6858000">
                <a:moveTo>
                  <a:pt x="0" y="0"/>
                </a:moveTo>
                <a:lnTo>
                  <a:pt x="21259800" y="0"/>
                </a:lnTo>
                <a:lnTo>
                  <a:pt x="21259800" y="6858000"/>
                </a:lnTo>
                <a:lnTo>
                  <a:pt x="0" y="68580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7246444-38D4-4861-9E94-2214F5B43D5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06683" y="6857998"/>
            <a:ext cx="3779854" cy="5486401"/>
          </a:xfrm>
          <a:custGeom>
            <a:avLst/>
            <a:gdLst>
              <a:gd name="connsiteX0" fmla="*/ 0 w 3779854"/>
              <a:gd name="connsiteY0" fmla="*/ 0 h 5486401"/>
              <a:gd name="connsiteX1" fmla="*/ 3779854 w 3779854"/>
              <a:gd name="connsiteY1" fmla="*/ 0 h 5486401"/>
              <a:gd name="connsiteX2" fmla="*/ 3779854 w 3779854"/>
              <a:gd name="connsiteY2" fmla="*/ 5486401 h 5486401"/>
              <a:gd name="connsiteX3" fmla="*/ 475732 w 3779854"/>
              <a:gd name="connsiteY3" fmla="*/ 5486401 h 5486401"/>
              <a:gd name="connsiteX4" fmla="*/ 0 w 3779854"/>
              <a:gd name="connsiteY4" fmla="*/ 5010669 h 5486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9854" h="5486401">
                <a:moveTo>
                  <a:pt x="0" y="0"/>
                </a:moveTo>
                <a:lnTo>
                  <a:pt x="3779854" y="0"/>
                </a:lnTo>
                <a:lnTo>
                  <a:pt x="3779854" y="5486401"/>
                </a:lnTo>
                <a:lnTo>
                  <a:pt x="475732" y="5486401"/>
                </a:lnTo>
                <a:cubicBezTo>
                  <a:pt x="212992" y="5486401"/>
                  <a:pt x="0" y="5273409"/>
                  <a:pt x="0" y="5010669"/>
                </a:cubicBez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846DAFC8-F3E7-48B9-923A-FD1F401E6F0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86538" y="6857996"/>
            <a:ext cx="3807049" cy="5486403"/>
          </a:xfrm>
          <a:custGeom>
            <a:avLst/>
            <a:gdLst>
              <a:gd name="connsiteX0" fmla="*/ 0 w 3807049"/>
              <a:gd name="connsiteY0" fmla="*/ 0 h 5486403"/>
              <a:gd name="connsiteX1" fmla="*/ 3807049 w 3807049"/>
              <a:gd name="connsiteY1" fmla="*/ 0 h 5486403"/>
              <a:gd name="connsiteX2" fmla="*/ 3807049 w 3807049"/>
              <a:gd name="connsiteY2" fmla="*/ 5486403 h 5486403"/>
              <a:gd name="connsiteX3" fmla="*/ 0 w 3807049"/>
              <a:gd name="connsiteY3" fmla="*/ 5486403 h 5486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07049" h="5486403">
                <a:moveTo>
                  <a:pt x="0" y="0"/>
                </a:moveTo>
                <a:lnTo>
                  <a:pt x="3807049" y="0"/>
                </a:lnTo>
                <a:lnTo>
                  <a:pt x="3807049" y="5486403"/>
                </a:lnTo>
                <a:lnTo>
                  <a:pt x="0" y="548640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7BD2714F-1785-4F7D-B146-CB418D7FC4A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193587" y="6857994"/>
            <a:ext cx="7586904" cy="5486401"/>
          </a:xfrm>
          <a:custGeom>
            <a:avLst/>
            <a:gdLst>
              <a:gd name="connsiteX0" fmla="*/ 0 w 7586904"/>
              <a:gd name="connsiteY0" fmla="*/ 0 h 5486401"/>
              <a:gd name="connsiteX1" fmla="*/ 7586904 w 7586904"/>
              <a:gd name="connsiteY1" fmla="*/ 0 h 5486401"/>
              <a:gd name="connsiteX2" fmla="*/ 7586904 w 7586904"/>
              <a:gd name="connsiteY2" fmla="*/ 4795883 h 5486401"/>
              <a:gd name="connsiteX3" fmla="*/ 6896384 w 7586904"/>
              <a:gd name="connsiteY3" fmla="*/ 5486401 h 5486401"/>
              <a:gd name="connsiteX4" fmla="*/ 0 w 7586904"/>
              <a:gd name="connsiteY4" fmla="*/ 5486401 h 5486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86904" h="5486401">
                <a:moveTo>
                  <a:pt x="0" y="0"/>
                </a:moveTo>
                <a:lnTo>
                  <a:pt x="7586904" y="0"/>
                </a:lnTo>
                <a:lnTo>
                  <a:pt x="7586904" y="4795883"/>
                </a:lnTo>
                <a:cubicBezTo>
                  <a:pt x="7586904" y="5177246"/>
                  <a:pt x="7277748" y="5486401"/>
                  <a:pt x="6896384" y="5486401"/>
                </a:cubicBezTo>
                <a:lnTo>
                  <a:pt x="0" y="5486401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03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8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8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4" grpId="0" animBg="1"/>
      <p:bldP spid="15" grpId="0" animBg="1"/>
    </p:bld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Top Corners Rounded 2">
            <a:extLst>
              <a:ext uri="{FF2B5EF4-FFF2-40B4-BE49-F238E27FC236}">
                <a16:creationId xmlns:a16="http://schemas.microsoft.com/office/drawing/2014/main" id="{F82B0E3D-837A-411E-ABDD-AB99B72FC554}"/>
              </a:ext>
            </a:extLst>
          </p:cNvPr>
          <p:cNvSpPr/>
          <p:nvPr/>
        </p:nvSpPr>
        <p:spPr>
          <a:xfrm rot="10800000">
            <a:off x="1563688" y="0"/>
            <a:ext cx="21259800" cy="12344400"/>
          </a:xfrm>
          <a:prstGeom prst="round2SameRect">
            <a:avLst>
              <a:gd name="adj1" fmla="val 2415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413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9122FED-B9CE-40D8-846C-33FC451E3876}"/>
              </a:ext>
            </a:extLst>
          </p:cNvPr>
          <p:cNvSpPr/>
          <p:nvPr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10C5212-174D-4440-9F25-1BA51A40D61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531581" y="1771481"/>
            <a:ext cx="5324013" cy="2421133"/>
          </a:xfrm>
          <a:custGeom>
            <a:avLst/>
            <a:gdLst>
              <a:gd name="connsiteX0" fmla="*/ 0 w 5324013"/>
              <a:gd name="connsiteY0" fmla="*/ 0 h 2421133"/>
              <a:gd name="connsiteX1" fmla="*/ 5324013 w 5324013"/>
              <a:gd name="connsiteY1" fmla="*/ 0 h 2421133"/>
              <a:gd name="connsiteX2" fmla="*/ 5324013 w 5324013"/>
              <a:gd name="connsiteY2" fmla="*/ 2421133 h 2421133"/>
              <a:gd name="connsiteX3" fmla="*/ 0 w 5324013"/>
              <a:gd name="connsiteY3" fmla="*/ 2421133 h 2421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4013" h="2421133">
                <a:moveTo>
                  <a:pt x="0" y="0"/>
                </a:moveTo>
                <a:lnTo>
                  <a:pt x="5324013" y="0"/>
                </a:lnTo>
                <a:lnTo>
                  <a:pt x="5324013" y="2421133"/>
                </a:lnTo>
                <a:lnTo>
                  <a:pt x="0" y="242113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FEB6247F-1EBF-4AB3-834F-BDBD5C591B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531581" y="4355449"/>
            <a:ext cx="5324013" cy="2421133"/>
          </a:xfrm>
          <a:custGeom>
            <a:avLst/>
            <a:gdLst>
              <a:gd name="connsiteX0" fmla="*/ 0 w 5324013"/>
              <a:gd name="connsiteY0" fmla="*/ 0 h 2421133"/>
              <a:gd name="connsiteX1" fmla="*/ 5324013 w 5324013"/>
              <a:gd name="connsiteY1" fmla="*/ 0 h 2421133"/>
              <a:gd name="connsiteX2" fmla="*/ 5324013 w 5324013"/>
              <a:gd name="connsiteY2" fmla="*/ 2421133 h 2421133"/>
              <a:gd name="connsiteX3" fmla="*/ 0 w 5324013"/>
              <a:gd name="connsiteY3" fmla="*/ 2421133 h 2421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4013" h="2421133">
                <a:moveTo>
                  <a:pt x="0" y="0"/>
                </a:moveTo>
                <a:lnTo>
                  <a:pt x="5324013" y="0"/>
                </a:lnTo>
                <a:lnTo>
                  <a:pt x="5324013" y="2421133"/>
                </a:lnTo>
                <a:lnTo>
                  <a:pt x="0" y="242113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83D43D92-99D1-40E3-BF57-798A5E0F03E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531581" y="6939418"/>
            <a:ext cx="5324013" cy="2421133"/>
          </a:xfrm>
          <a:custGeom>
            <a:avLst/>
            <a:gdLst>
              <a:gd name="connsiteX0" fmla="*/ 0 w 5324013"/>
              <a:gd name="connsiteY0" fmla="*/ 0 h 2421133"/>
              <a:gd name="connsiteX1" fmla="*/ 5324013 w 5324013"/>
              <a:gd name="connsiteY1" fmla="*/ 0 h 2421133"/>
              <a:gd name="connsiteX2" fmla="*/ 5324013 w 5324013"/>
              <a:gd name="connsiteY2" fmla="*/ 2421133 h 2421133"/>
              <a:gd name="connsiteX3" fmla="*/ 0 w 5324013"/>
              <a:gd name="connsiteY3" fmla="*/ 2421133 h 2421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4013" h="2421133">
                <a:moveTo>
                  <a:pt x="0" y="0"/>
                </a:moveTo>
                <a:lnTo>
                  <a:pt x="5324013" y="0"/>
                </a:lnTo>
                <a:lnTo>
                  <a:pt x="5324013" y="2421133"/>
                </a:lnTo>
                <a:lnTo>
                  <a:pt x="0" y="242113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64CF7A3-BE12-472A-AF27-CF27257CDB0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531581" y="9523386"/>
            <a:ext cx="5324013" cy="2421133"/>
          </a:xfrm>
          <a:custGeom>
            <a:avLst/>
            <a:gdLst>
              <a:gd name="connsiteX0" fmla="*/ 0 w 5324013"/>
              <a:gd name="connsiteY0" fmla="*/ 0 h 2421133"/>
              <a:gd name="connsiteX1" fmla="*/ 5324013 w 5324013"/>
              <a:gd name="connsiteY1" fmla="*/ 0 h 2421133"/>
              <a:gd name="connsiteX2" fmla="*/ 5324013 w 5324013"/>
              <a:gd name="connsiteY2" fmla="*/ 2421133 h 2421133"/>
              <a:gd name="connsiteX3" fmla="*/ 0 w 5324013"/>
              <a:gd name="connsiteY3" fmla="*/ 2421133 h 2421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4013" h="2421133">
                <a:moveTo>
                  <a:pt x="0" y="0"/>
                </a:moveTo>
                <a:lnTo>
                  <a:pt x="5324013" y="0"/>
                </a:lnTo>
                <a:lnTo>
                  <a:pt x="5324013" y="2421133"/>
                </a:lnTo>
                <a:lnTo>
                  <a:pt x="0" y="242113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54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9122FED-B9CE-40D8-846C-33FC451E3876}"/>
              </a:ext>
            </a:extLst>
          </p:cNvPr>
          <p:cNvSpPr/>
          <p:nvPr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E7950C93-CBCD-40C9-9F9E-4B5673CC74A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723776" y="2364286"/>
            <a:ext cx="2821013" cy="2821013"/>
          </a:xfrm>
          <a:custGeom>
            <a:avLst/>
            <a:gdLst>
              <a:gd name="connsiteX0" fmla="*/ 0 w 2821013"/>
              <a:gd name="connsiteY0" fmla="*/ 0 h 2821013"/>
              <a:gd name="connsiteX1" fmla="*/ 2821013 w 2821013"/>
              <a:gd name="connsiteY1" fmla="*/ 0 h 2821013"/>
              <a:gd name="connsiteX2" fmla="*/ 2821013 w 2821013"/>
              <a:gd name="connsiteY2" fmla="*/ 2821013 h 2821013"/>
              <a:gd name="connsiteX3" fmla="*/ 0 w 2821013"/>
              <a:gd name="connsiteY3" fmla="*/ 2821013 h 2821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13" h="2821013">
                <a:moveTo>
                  <a:pt x="0" y="0"/>
                </a:moveTo>
                <a:lnTo>
                  <a:pt x="2821013" y="0"/>
                </a:lnTo>
                <a:lnTo>
                  <a:pt x="2821013" y="2821013"/>
                </a:lnTo>
                <a:lnTo>
                  <a:pt x="0" y="282101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60594C5E-0C9A-45A6-9F61-CACF42FC181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805995" y="2364286"/>
            <a:ext cx="2821013" cy="2821013"/>
          </a:xfrm>
          <a:custGeom>
            <a:avLst/>
            <a:gdLst>
              <a:gd name="connsiteX0" fmla="*/ 0 w 2821013"/>
              <a:gd name="connsiteY0" fmla="*/ 0 h 2821013"/>
              <a:gd name="connsiteX1" fmla="*/ 2821013 w 2821013"/>
              <a:gd name="connsiteY1" fmla="*/ 0 h 2821013"/>
              <a:gd name="connsiteX2" fmla="*/ 2821013 w 2821013"/>
              <a:gd name="connsiteY2" fmla="*/ 2821013 h 2821013"/>
              <a:gd name="connsiteX3" fmla="*/ 0 w 2821013"/>
              <a:gd name="connsiteY3" fmla="*/ 2821013 h 2821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13" h="2821013">
                <a:moveTo>
                  <a:pt x="0" y="0"/>
                </a:moveTo>
                <a:lnTo>
                  <a:pt x="2821013" y="0"/>
                </a:lnTo>
                <a:lnTo>
                  <a:pt x="2821013" y="2821013"/>
                </a:lnTo>
                <a:lnTo>
                  <a:pt x="0" y="282101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1D302998-AECE-4217-8C7F-562D445DCBC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888215" y="2364286"/>
            <a:ext cx="2821013" cy="2821013"/>
          </a:xfrm>
          <a:custGeom>
            <a:avLst/>
            <a:gdLst>
              <a:gd name="connsiteX0" fmla="*/ 0 w 2821013"/>
              <a:gd name="connsiteY0" fmla="*/ 0 h 2821013"/>
              <a:gd name="connsiteX1" fmla="*/ 2821013 w 2821013"/>
              <a:gd name="connsiteY1" fmla="*/ 0 h 2821013"/>
              <a:gd name="connsiteX2" fmla="*/ 2821013 w 2821013"/>
              <a:gd name="connsiteY2" fmla="*/ 2821013 h 2821013"/>
              <a:gd name="connsiteX3" fmla="*/ 0 w 2821013"/>
              <a:gd name="connsiteY3" fmla="*/ 2821013 h 2821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13" h="2821013">
                <a:moveTo>
                  <a:pt x="0" y="0"/>
                </a:moveTo>
                <a:lnTo>
                  <a:pt x="2821013" y="0"/>
                </a:lnTo>
                <a:lnTo>
                  <a:pt x="2821013" y="2821013"/>
                </a:lnTo>
                <a:lnTo>
                  <a:pt x="0" y="282101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B84ADD14-A3D7-4F67-A4EB-9B2FE588C95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3776" y="5447494"/>
            <a:ext cx="2821013" cy="2821013"/>
          </a:xfrm>
          <a:custGeom>
            <a:avLst/>
            <a:gdLst>
              <a:gd name="connsiteX0" fmla="*/ 0 w 2821013"/>
              <a:gd name="connsiteY0" fmla="*/ 0 h 2821013"/>
              <a:gd name="connsiteX1" fmla="*/ 2821013 w 2821013"/>
              <a:gd name="connsiteY1" fmla="*/ 0 h 2821013"/>
              <a:gd name="connsiteX2" fmla="*/ 2821013 w 2821013"/>
              <a:gd name="connsiteY2" fmla="*/ 2821013 h 2821013"/>
              <a:gd name="connsiteX3" fmla="*/ 0 w 2821013"/>
              <a:gd name="connsiteY3" fmla="*/ 2821013 h 2821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13" h="2821013">
                <a:moveTo>
                  <a:pt x="0" y="0"/>
                </a:moveTo>
                <a:lnTo>
                  <a:pt x="2821013" y="0"/>
                </a:lnTo>
                <a:lnTo>
                  <a:pt x="2821013" y="2821013"/>
                </a:lnTo>
                <a:lnTo>
                  <a:pt x="0" y="282101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8E41521E-C06E-4D0E-A3A6-45A879C7DBC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805995" y="5447494"/>
            <a:ext cx="2821013" cy="2821013"/>
          </a:xfrm>
          <a:custGeom>
            <a:avLst/>
            <a:gdLst>
              <a:gd name="connsiteX0" fmla="*/ 0 w 2821013"/>
              <a:gd name="connsiteY0" fmla="*/ 0 h 2821013"/>
              <a:gd name="connsiteX1" fmla="*/ 2821013 w 2821013"/>
              <a:gd name="connsiteY1" fmla="*/ 0 h 2821013"/>
              <a:gd name="connsiteX2" fmla="*/ 2821013 w 2821013"/>
              <a:gd name="connsiteY2" fmla="*/ 2821013 h 2821013"/>
              <a:gd name="connsiteX3" fmla="*/ 0 w 2821013"/>
              <a:gd name="connsiteY3" fmla="*/ 2821013 h 2821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13" h="2821013">
                <a:moveTo>
                  <a:pt x="0" y="0"/>
                </a:moveTo>
                <a:lnTo>
                  <a:pt x="2821013" y="0"/>
                </a:lnTo>
                <a:lnTo>
                  <a:pt x="2821013" y="2821013"/>
                </a:lnTo>
                <a:lnTo>
                  <a:pt x="0" y="282101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DD675A9D-DF1E-4EF0-900D-AD3085ECFCD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1888215" y="5447494"/>
            <a:ext cx="2821013" cy="2821013"/>
          </a:xfrm>
          <a:custGeom>
            <a:avLst/>
            <a:gdLst>
              <a:gd name="connsiteX0" fmla="*/ 0 w 2821013"/>
              <a:gd name="connsiteY0" fmla="*/ 0 h 2821013"/>
              <a:gd name="connsiteX1" fmla="*/ 2821013 w 2821013"/>
              <a:gd name="connsiteY1" fmla="*/ 0 h 2821013"/>
              <a:gd name="connsiteX2" fmla="*/ 2821013 w 2821013"/>
              <a:gd name="connsiteY2" fmla="*/ 2821013 h 2821013"/>
              <a:gd name="connsiteX3" fmla="*/ 0 w 2821013"/>
              <a:gd name="connsiteY3" fmla="*/ 2821013 h 2821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13" h="2821013">
                <a:moveTo>
                  <a:pt x="0" y="0"/>
                </a:moveTo>
                <a:lnTo>
                  <a:pt x="2821013" y="0"/>
                </a:lnTo>
                <a:lnTo>
                  <a:pt x="2821013" y="2821013"/>
                </a:lnTo>
                <a:lnTo>
                  <a:pt x="0" y="282101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4A3268EE-6C21-4469-92FC-AB5A5F1BFC2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723776" y="8530702"/>
            <a:ext cx="2821013" cy="2821013"/>
          </a:xfrm>
          <a:custGeom>
            <a:avLst/>
            <a:gdLst>
              <a:gd name="connsiteX0" fmla="*/ 0 w 2821013"/>
              <a:gd name="connsiteY0" fmla="*/ 0 h 2821013"/>
              <a:gd name="connsiteX1" fmla="*/ 2821013 w 2821013"/>
              <a:gd name="connsiteY1" fmla="*/ 0 h 2821013"/>
              <a:gd name="connsiteX2" fmla="*/ 2821013 w 2821013"/>
              <a:gd name="connsiteY2" fmla="*/ 2821013 h 2821013"/>
              <a:gd name="connsiteX3" fmla="*/ 0 w 2821013"/>
              <a:gd name="connsiteY3" fmla="*/ 2821013 h 2821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13" h="2821013">
                <a:moveTo>
                  <a:pt x="0" y="0"/>
                </a:moveTo>
                <a:lnTo>
                  <a:pt x="2821013" y="0"/>
                </a:lnTo>
                <a:lnTo>
                  <a:pt x="2821013" y="2821013"/>
                </a:lnTo>
                <a:lnTo>
                  <a:pt x="0" y="282101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7EF1324C-2C93-4135-83A3-1B6933A0E92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805995" y="8530702"/>
            <a:ext cx="2821013" cy="2821013"/>
          </a:xfrm>
          <a:custGeom>
            <a:avLst/>
            <a:gdLst>
              <a:gd name="connsiteX0" fmla="*/ 0 w 2821013"/>
              <a:gd name="connsiteY0" fmla="*/ 0 h 2821013"/>
              <a:gd name="connsiteX1" fmla="*/ 2821013 w 2821013"/>
              <a:gd name="connsiteY1" fmla="*/ 0 h 2821013"/>
              <a:gd name="connsiteX2" fmla="*/ 2821013 w 2821013"/>
              <a:gd name="connsiteY2" fmla="*/ 2821013 h 2821013"/>
              <a:gd name="connsiteX3" fmla="*/ 0 w 2821013"/>
              <a:gd name="connsiteY3" fmla="*/ 2821013 h 2821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13" h="2821013">
                <a:moveTo>
                  <a:pt x="0" y="0"/>
                </a:moveTo>
                <a:lnTo>
                  <a:pt x="2821013" y="0"/>
                </a:lnTo>
                <a:lnTo>
                  <a:pt x="2821013" y="2821013"/>
                </a:lnTo>
                <a:lnTo>
                  <a:pt x="0" y="282101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6172CA72-A160-4F89-B462-9B005CF14BC2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1888215" y="8530702"/>
            <a:ext cx="2821013" cy="2821013"/>
          </a:xfrm>
          <a:custGeom>
            <a:avLst/>
            <a:gdLst>
              <a:gd name="connsiteX0" fmla="*/ 0 w 2821013"/>
              <a:gd name="connsiteY0" fmla="*/ 0 h 2821013"/>
              <a:gd name="connsiteX1" fmla="*/ 2821013 w 2821013"/>
              <a:gd name="connsiteY1" fmla="*/ 0 h 2821013"/>
              <a:gd name="connsiteX2" fmla="*/ 2821013 w 2821013"/>
              <a:gd name="connsiteY2" fmla="*/ 2821013 h 2821013"/>
              <a:gd name="connsiteX3" fmla="*/ 0 w 2821013"/>
              <a:gd name="connsiteY3" fmla="*/ 2821013 h 2821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13" h="2821013">
                <a:moveTo>
                  <a:pt x="0" y="0"/>
                </a:moveTo>
                <a:lnTo>
                  <a:pt x="2821013" y="0"/>
                </a:lnTo>
                <a:lnTo>
                  <a:pt x="2821013" y="2821013"/>
                </a:lnTo>
                <a:lnTo>
                  <a:pt x="0" y="282101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2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decel="10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decel="100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6" decel="10000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76F69F73-D8F6-4011-B18F-94501EB735F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205662" y="0"/>
            <a:ext cx="14181513" cy="13716000"/>
          </a:xfrm>
          <a:custGeom>
            <a:avLst/>
            <a:gdLst>
              <a:gd name="connsiteX0" fmla="*/ 0 w 7829549"/>
              <a:gd name="connsiteY0" fmla="*/ 0 h 7543801"/>
              <a:gd name="connsiteX1" fmla="*/ 7829549 w 7829549"/>
              <a:gd name="connsiteY1" fmla="*/ 0 h 7543801"/>
              <a:gd name="connsiteX2" fmla="*/ 7829549 w 7829549"/>
              <a:gd name="connsiteY2" fmla="*/ 7543801 h 7543801"/>
              <a:gd name="connsiteX3" fmla="*/ 0 w 7829549"/>
              <a:gd name="connsiteY3" fmla="*/ 7543801 h 7543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29549" h="7543801">
                <a:moveTo>
                  <a:pt x="0" y="0"/>
                </a:moveTo>
                <a:lnTo>
                  <a:pt x="7829549" y="0"/>
                </a:lnTo>
                <a:lnTo>
                  <a:pt x="7829549" y="7543801"/>
                </a:lnTo>
                <a:lnTo>
                  <a:pt x="0" y="7543801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09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9122FED-B9CE-40D8-846C-33FC451E3876}"/>
              </a:ext>
            </a:extLst>
          </p:cNvPr>
          <p:cNvSpPr/>
          <p:nvPr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4C964FCC-9482-4CD6-9BC7-9F91C695B63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63687" y="1659343"/>
            <a:ext cx="5578984" cy="3351309"/>
          </a:xfrm>
          <a:custGeom>
            <a:avLst/>
            <a:gdLst>
              <a:gd name="connsiteX0" fmla="*/ 0 w 5578984"/>
              <a:gd name="connsiteY0" fmla="*/ 0 h 3351309"/>
              <a:gd name="connsiteX1" fmla="*/ 5578984 w 5578984"/>
              <a:gd name="connsiteY1" fmla="*/ 0 h 3351309"/>
              <a:gd name="connsiteX2" fmla="*/ 5578984 w 5578984"/>
              <a:gd name="connsiteY2" fmla="*/ 3351309 h 3351309"/>
              <a:gd name="connsiteX3" fmla="*/ 0 w 5578984"/>
              <a:gd name="connsiteY3" fmla="*/ 3351309 h 3351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78984" h="3351309">
                <a:moveTo>
                  <a:pt x="0" y="0"/>
                </a:moveTo>
                <a:lnTo>
                  <a:pt x="5578984" y="0"/>
                </a:lnTo>
                <a:lnTo>
                  <a:pt x="5578984" y="3351309"/>
                </a:lnTo>
                <a:lnTo>
                  <a:pt x="0" y="3351309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2BBC5325-AF23-4B38-A560-00A7930EDB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14366" y="1659343"/>
            <a:ext cx="4879221" cy="3351309"/>
          </a:xfrm>
          <a:custGeom>
            <a:avLst/>
            <a:gdLst>
              <a:gd name="connsiteX0" fmla="*/ 0 w 4879221"/>
              <a:gd name="connsiteY0" fmla="*/ 0 h 3351309"/>
              <a:gd name="connsiteX1" fmla="*/ 4879221 w 4879221"/>
              <a:gd name="connsiteY1" fmla="*/ 0 h 3351309"/>
              <a:gd name="connsiteX2" fmla="*/ 4879221 w 4879221"/>
              <a:gd name="connsiteY2" fmla="*/ 3351309 h 3351309"/>
              <a:gd name="connsiteX3" fmla="*/ 0 w 4879221"/>
              <a:gd name="connsiteY3" fmla="*/ 3351309 h 3351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79221" h="3351309">
                <a:moveTo>
                  <a:pt x="0" y="0"/>
                </a:moveTo>
                <a:lnTo>
                  <a:pt x="4879221" y="0"/>
                </a:lnTo>
                <a:lnTo>
                  <a:pt x="4879221" y="3351309"/>
                </a:lnTo>
                <a:lnTo>
                  <a:pt x="0" y="3351309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5DC358AC-17FC-4CBD-B3CD-A852A5E2749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563688" y="5182346"/>
            <a:ext cx="3434394" cy="3351309"/>
          </a:xfrm>
          <a:custGeom>
            <a:avLst/>
            <a:gdLst>
              <a:gd name="connsiteX0" fmla="*/ 0 w 3434394"/>
              <a:gd name="connsiteY0" fmla="*/ 0 h 3351309"/>
              <a:gd name="connsiteX1" fmla="*/ 3434394 w 3434394"/>
              <a:gd name="connsiteY1" fmla="*/ 0 h 3351309"/>
              <a:gd name="connsiteX2" fmla="*/ 3434394 w 3434394"/>
              <a:gd name="connsiteY2" fmla="*/ 3351309 h 3351309"/>
              <a:gd name="connsiteX3" fmla="*/ 0 w 3434394"/>
              <a:gd name="connsiteY3" fmla="*/ 3351309 h 3351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4394" h="3351309">
                <a:moveTo>
                  <a:pt x="0" y="0"/>
                </a:moveTo>
                <a:lnTo>
                  <a:pt x="3434394" y="0"/>
                </a:lnTo>
                <a:lnTo>
                  <a:pt x="3434394" y="3351309"/>
                </a:lnTo>
                <a:lnTo>
                  <a:pt x="0" y="3351309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BBF81E2-3DF4-4B6A-9014-5C226F2AD0B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169777" y="5182346"/>
            <a:ext cx="9253589" cy="3351309"/>
          </a:xfrm>
          <a:custGeom>
            <a:avLst/>
            <a:gdLst>
              <a:gd name="connsiteX0" fmla="*/ 0 w 9253589"/>
              <a:gd name="connsiteY0" fmla="*/ 0 h 3351309"/>
              <a:gd name="connsiteX1" fmla="*/ 9253589 w 9253589"/>
              <a:gd name="connsiteY1" fmla="*/ 0 h 3351309"/>
              <a:gd name="connsiteX2" fmla="*/ 9253589 w 9253589"/>
              <a:gd name="connsiteY2" fmla="*/ 3351309 h 3351309"/>
              <a:gd name="connsiteX3" fmla="*/ 0 w 9253589"/>
              <a:gd name="connsiteY3" fmla="*/ 3351309 h 3351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53589" h="3351309">
                <a:moveTo>
                  <a:pt x="0" y="0"/>
                </a:moveTo>
                <a:lnTo>
                  <a:pt x="9253589" y="0"/>
                </a:lnTo>
                <a:lnTo>
                  <a:pt x="9253589" y="3351309"/>
                </a:lnTo>
                <a:lnTo>
                  <a:pt x="0" y="3351309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241E551-A7EA-48E4-907C-5968FE7D032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563688" y="8705349"/>
            <a:ext cx="6407119" cy="3351309"/>
          </a:xfrm>
          <a:custGeom>
            <a:avLst/>
            <a:gdLst>
              <a:gd name="connsiteX0" fmla="*/ 0 w 6407119"/>
              <a:gd name="connsiteY0" fmla="*/ 0 h 3351309"/>
              <a:gd name="connsiteX1" fmla="*/ 6407119 w 6407119"/>
              <a:gd name="connsiteY1" fmla="*/ 0 h 3351309"/>
              <a:gd name="connsiteX2" fmla="*/ 6407119 w 6407119"/>
              <a:gd name="connsiteY2" fmla="*/ 3351309 h 3351309"/>
              <a:gd name="connsiteX3" fmla="*/ 0 w 6407119"/>
              <a:gd name="connsiteY3" fmla="*/ 3351309 h 3351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07119" h="3351309">
                <a:moveTo>
                  <a:pt x="0" y="0"/>
                </a:moveTo>
                <a:lnTo>
                  <a:pt x="6407119" y="0"/>
                </a:lnTo>
                <a:lnTo>
                  <a:pt x="6407119" y="3351309"/>
                </a:lnTo>
                <a:lnTo>
                  <a:pt x="0" y="3351309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08C7694D-D583-4662-A6EE-9C378074EC7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142501" y="8705349"/>
            <a:ext cx="5590752" cy="3351309"/>
          </a:xfrm>
          <a:custGeom>
            <a:avLst/>
            <a:gdLst>
              <a:gd name="connsiteX0" fmla="*/ 0 w 5590752"/>
              <a:gd name="connsiteY0" fmla="*/ 0 h 3351309"/>
              <a:gd name="connsiteX1" fmla="*/ 5590752 w 5590752"/>
              <a:gd name="connsiteY1" fmla="*/ 0 h 3351309"/>
              <a:gd name="connsiteX2" fmla="*/ 5590752 w 5590752"/>
              <a:gd name="connsiteY2" fmla="*/ 3351309 h 3351309"/>
              <a:gd name="connsiteX3" fmla="*/ 0 w 5590752"/>
              <a:gd name="connsiteY3" fmla="*/ 3351309 h 3351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90752" h="3351309">
                <a:moveTo>
                  <a:pt x="0" y="0"/>
                </a:moveTo>
                <a:lnTo>
                  <a:pt x="5590752" y="0"/>
                </a:lnTo>
                <a:lnTo>
                  <a:pt x="5590752" y="3351309"/>
                </a:lnTo>
                <a:lnTo>
                  <a:pt x="0" y="3351309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9122FED-B9CE-40D8-846C-33FC451E3876}"/>
              </a:ext>
            </a:extLst>
          </p:cNvPr>
          <p:cNvSpPr/>
          <p:nvPr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3AB130C-3DB9-4FBF-8630-48711C92810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001009" y="1732721"/>
            <a:ext cx="20397784" cy="10174356"/>
          </a:xfrm>
          <a:custGeom>
            <a:avLst/>
            <a:gdLst>
              <a:gd name="connsiteX0" fmla="*/ 0 w 20397784"/>
              <a:gd name="connsiteY0" fmla="*/ 0 h 10174356"/>
              <a:gd name="connsiteX1" fmla="*/ 20397784 w 20397784"/>
              <a:gd name="connsiteY1" fmla="*/ 0 h 10174356"/>
              <a:gd name="connsiteX2" fmla="*/ 20397784 w 20397784"/>
              <a:gd name="connsiteY2" fmla="*/ 10174356 h 10174356"/>
              <a:gd name="connsiteX3" fmla="*/ 0 w 20397784"/>
              <a:gd name="connsiteY3" fmla="*/ 10174356 h 10174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97784" h="10174356">
                <a:moveTo>
                  <a:pt x="0" y="0"/>
                </a:moveTo>
                <a:lnTo>
                  <a:pt x="20397784" y="0"/>
                </a:lnTo>
                <a:lnTo>
                  <a:pt x="20397784" y="10174356"/>
                </a:lnTo>
                <a:lnTo>
                  <a:pt x="0" y="10174356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1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9122FED-B9CE-40D8-846C-33FC451E3876}"/>
              </a:ext>
            </a:extLst>
          </p:cNvPr>
          <p:cNvSpPr/>
          <p:nvPr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2BBDB4A-483C-4989-9ED8-EA5117AB57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958493" y="2212450"/>
            <a:ext cx="2932925" cy="2932925"/>
          </a:xfrm>
          <a:custGeom>
            <a:avLst/>
            <a:gdLst>
              <a:gd name="connsiteX0" fmla="*/ 0 w 2932925"/>
              <a:gd name="connsiteY0" fmla="*/ 0 h 2932925"/>
              <a:gd name="connsiteX1" fmla="*/ 2932925 w 2932925"/>
              <a:gd name="connsiteY1" fmla="*/ 0 h 2932925"/>
              <a:gd name="connsiteX2" fmla="*/ 2932925 w 2932925"/>
              <a:gd name="connsiteY2" fmla="*/ 2932925 h 2932925"/>
              <a:gd name="connsiteX3" fmla="*/ 0 w 2932925"/>
              <a:gd name="connsiteY3" fmla="*/ 2932925 h 293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2925" h="2932925">
                <a:moveTo>
                  <a:pt x="0" y="0"/>
                </a:moveTo>
                <a:lnTo>
                  <a:pt x="2932925" y="0"/>
                </a:lnTo>
                <a:lnTo>
                  <a:pt x="2932925" y="2932925"/>
                </a:lnTo>
                <a:lnTo>
                  <a:pt x="0" y="29329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AAC7545-D14D-484F-9522-255A26B40D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37581" y="2212449"/>
            <a:ext cx="9291099" cy="9291100"/>
          </a:xfrm>
          <a:custGeom>
            <a:avLst/>
            <a:gdLst>
              <a:gd name="connsiteX0" fmla="*/ 0 w 9291099"/>
              <a:gd name="connsiteY0" fmla="*/ 0 h 9291100"/>
              <a:gd name="connsiteX1" fmla="*/ 9291099 w 9291099"/>
              <a:gd name="connsiteY1" fmla="*/ 0 h 9291100"/>
              <a:gd name="connsiteX2" fmla="*/ 9291099 w 9291099"/>
              <a:gd name="connsiteY2" fmla="*/ 9291100 h 9291100"/>
              <a:gd name="connsiteX3" fmla="*/ 0 w 9291099"/>
              <a:gd name="connsiteY3" fmla="*/ 9291100 h 929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91099" h="9291100">
                <a:moveTo>
                  <a:pt x="0" y="0"/>
                </a:moveTo>
                <a:lnTo>
                  <a:pt x="9291099" y="0"/>
                </a:lnTo>
                <a:lnTo>
                  <a:pt x="9291099" y="9291100"/>
                </a:lnTo>
                <a:lnTo>
                  <a:pt x="0" y="92911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494124D-FD87-4119-B1B9-8E7EFC900FF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8493" y="5391537"/>
            <a:ext cx="2932925" cy="2932925"/>
          </a:xfrm>
          <a:custGeom>
            <a:avLst/>
            <a:gdLst>
              <a:gd name="connsiteX0" fmla="*/ 0 w 2932925"/>
              <a:gd name="connsiteY0" fmla="*/ 0 h 2932925"/>
              <a:gd name="connsiteX1" fmla="*/ 2932925 w 2932925"/>
              <a:gd name="connsiteY1" fmla="*/ 0 h 2932925"/>
              <a:gd name="connsiteX2" fmla="*/ 2932925 w 2932925"/>
              <a:gd name="connsiteY2" fmla="*/ 2932925 h 2932925"/>
              <a:gd name="connsiteX3" fmla="*/ 0 w 2932925"/>
              <a:gd name="connsiteY3" fmla="*/ 2932925 h 293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2925" h="2932925">
                <a:moveTo>
                  <a:pt x="0" y="0"/>
                </a:moveTo>
                <a:lnTo>
                  <a:pt x="2932925" y="0"/>
                </a:lnTo>
                <a:lnTo>
                  <a:pt x="2932925" y="2932925"/>
                </a:lnTo>
                <a:lnTo>
                  <a:pt x="0" y="29329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6726AAF-BDA2-456F-9D59-49772F219C7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958493" y="8570625"/>
            <a:ext cx="2932925" cy="2932925"/>
          </a:xfrm>
          <a:custGeom>
            <a:avLst/>
            <a:gdLst>
              <a:gd name="connsiteX0" fmla="*/ 0 w 2932925"/>
              <a:gd name="connsiteY0" fmla="*/ 0 h 2932925"/>
              <a:gd name="connsiteX1" fmla="*/ 2932925 w 2932925"/>
              <a:gd name="connsiteY1" fmla="*/ 0 h 2932925"/>
              <a:gd name="connsiteX2" fmla="*/ 2932925 w 2932925"/>
              <a:gd name="connsiteY2" fmla="*/ 2932925 h 2932925"/>
              <a:gd name="connsiteX3" fmla="*/ 0 w 2932925"/>
              <a:gd name="connsiteY3" fmla="*/ 2932925 h 293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2925" h="2932925">
                <a:moveTo>
                  <a:pt x="0" y="0"/>
                </a:moveTo>
                <a:lnTo>
                  <a:pt x="2932925" y="0"/>
                </a:lnTo>
                <a:lnTo>
                  <a:pt x="2932925" y="2932925"/>
                </a:lnTo>
                <a:lnTo>
                  <a:pt x="0" y="29329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7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3" grpId="0" animBg="1"/>
      <p:bldP spid="14" grpId="0" animBg="1"/>
    </p:bld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9122FED-B9CE-40D8-846C-33FC451E3876}"/>
              </a:ext>
            </a:extLst>
          </p:cNvPr>
          <p:cNvSpPr/>
          <p:nvPr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C836778-F5B4-482E-B688-2B6F61D4837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607168" y="1603512"/>
            <a:ext cx="4813540" cy="4176185"/>
          </a:xfrm>
          <a:custGeom>
            <a:avLst/>
            <a:gdLst>
              <a:gd name="connsiteX0" fmla="*/ 0 w 4813540"/>
              <a:gd name="connsiteY0" fmla="*/ 0 h 4176185"/>
              <a:gd name="connsiteX1" fmla="*/ 4813540 w 4813540"/>
              <a:gd name="connsiteY1" fmla="*/ 0 h 4176185"/>
              <a:gd name="connsiteX2" fmla="*/ 4813540 w 4813540"/>
              <a:gd name="connsiteY2" fmla="*/ 4176185 h 4176185"/>
              <a:gd name="connsiteX3" fmla="*/ 0 w 4813540"/>
              <a:gd name="connsiteY3" fmla="*/ 4176185 h 4176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3540" h="4176185">
                <a:moveTo>
                  <a:pt x="0" y="0"/>
                </a:moveTo>
                <a:lnTo>
                  <a:pt x="4813540" y="0"/>
                </a:lnTo>
                <a:lnTo>
                  <a:pt x="4813540" y="4176185"/>
                </a:lnTo>
                <a:lnTo>
                  <a:pt x="0" y="417618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0BD9A33-1BDD-4FEE-B101-544716CE745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08786" y="1603513"/>
            <a:ext cx="4813540" cy="8290985"/>
          </a:xfrm>
          <a:custGeom>
            <a:avLst/>
            <a:gdLst>
              <a:gd name="connsiteX0" fmla="*/ 0 w 4813540"/>
              <a:gd name="connsiteY0" fmla="*/ 0 h 8290985"/>
              <a:gd name="connsiteX1" fmla="*/ 4813540 w 4813540"/>
              <a:gd name="connsiteY1" fmla="*/ 0 h 8290985"/>
              <a:gd name="connsiteX2" fmla="*/ 4813540 w 4813540"/>
              <a:gd name="connsiteY2" fmla="*/ 8290985 h 8290985"/>
              <a:gd name="connsiteX3" fmla="*/ 0 w 4813540"/>
              <a:gd name="connsiteY3" fmla="*/ 8290985 h 8290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3540" h="8290985">
                <a:moveTo>
                  <a:pt x="0" y="0"/>
                </a:moveTo>
                <a:lnTo>
                  <a:pt x="4813540" y="0"/>
                </a:lnTo>
                <a:lnTo>
                  <a:pt x="4813540" y="8290985"/>
                </a:lnTo>
                <a:lnTo>
                  <a:pt x="0" y="829098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2D30366-BBE9-4324-9DCA-ECC26BF463E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607168" y="7061114"/>
            <a:ext cx="4813540" cy="4038494"/>
          </a:xfrm>
          <a:custGeom>
            <a:avLst/>
            <a:gdLst>
              <a:gd name="connsiteX0" fmla="*/ 0 w 4813540"/>
              <a:gd name="connsiteY0" fmla="*/ 0 h 4038494"/>
              <a:gd name="connsiteX1" fmla="*/ 4813540 w 4813540"/>
              <a:gd name="connsiteY1" fmla="*/ 0 h 4038494"/>
              <a:gd name="connsiteX2" fmla="*/ 4813540 w 4813540"/>
              <a:gd name="connsiteY2" fmla="*/ 4038494 h 4038494"/>
              <a:gd name="connsiteX3" fmla="*/ 0 w 4813540"/>
              <a:gd name="connsiteY3" fmla="*/ 4038494 h 4038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3540" h="4038494">
                <a:moveTo>
                  <a:pt x="0" y="0"/>
                </a:moveTo>
                <a:lnTo>
                  <a:pt x="4813540" y="0"/>
                </a:lnTo>
                <a:lnTo>
                  <a:pt x="4813540" y="4038494"/>
                </a:lnTo>
                <a:lnTo>
                  <a:pt x="0" y="4038494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3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9122FED-B9CE-40D8-846C-33FC451E3876}"/>
              </a:ext>
            </a:extLst>
          </p:cNvPr>
          <p:cNvSpPr/>
          <p:nvPr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9E74CA1-C9C6-441D-949D-CF6B7CD4778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129403" y="2122098"/>
            <a:ext cx="8678173" cy="9264770"/>
          </a:xfrm>
          <a:custGeom>
            <a:avLst/>
            <a:gdLst>
              <a:gd name="connsiteX0" fmla="*/ 0 w 9389427"/>
              <a:gd name="connsiteY0" fmla="*/ 0 h 8534400"/>
              <a:gd name="connsiteX1" fmla="*/ 9389427 w 9389427"/>
              <a:gd name="connsiteY1" fmla="*/ 0 h 8534400"/>
              <a:gd name="connsiteX2" fmla="*/ 9389427 w 9389427"/>
              <a:gd name="connsiteY2" fmla="*/ 8534400 h 8534400"/>
              <a:gd name="connsiteX3" fmla="*/ 0 w 9389427"/>
              <a:gd name="connsiteY3" fmla="*/ 8534400 h 853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9427" h="8534400">
                <a:moveTo>
                  <a:pt x="0" y="0"/>
                </a:moveTo>
                <a:lnTo>
                  <a:pt x="9389427" y="0"/>
                </a:lnTo>
                <a:lnTo>
                  <a:pt x="9389427" y="8534400"/>
                </a:lnTo>
                <a:lnTo>
                  <a:pt x="0" y="85344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76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9122FED-B9CE-40D8-846C-33FC451E3876}"/>
              </a:ext>
            </a:extLst>
          </p:cNvPr>
          <p:cNvSpPr/>
          <p:nvPr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9E74CA1-C9C6-441D-949D-CF6B7CD4778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603643" y="2122098"/>
            <a:ext cx="8678173" cy="9264770"/>
          </a:xfrm>
          <a:custGeom>
            <a:avLst/>
            <a:gdLst>
              <a:gd name="connsiteX0" fmla="*/ 0 w 9389427"/>
              <a:gd name="connsiteY0" fmla="*/ 0 h 8534400"/>
              <a:gd name="connsiteX1" fmla="*/ 9389427 w 9389427"/>
              <a:gd name="connsiteY1" fmla="*/ 0 h 8534400"/>
              <a:gd name="connsiteX2" fmla="*/ 9389427 w 9389427"/>
              <a:gd name="connsiteY2" fmla="*/ 8534400 h 8534400"/>
              <a:gd name="connsiteX3" fmla="*/ 0 w 9389427"/>
              <a:gd name="connsiteY3" fmla="*/ 8534400 h 853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9427" h="8534400">
                <a:moveTo>
                  <a:pt x="0" y="0"/>
                </a:moveTo>
                <a:lnTo>
                  <a:pt x="9389427" y="0"/>
                </a:lnTo>
                <a:lnTo>
                  <a:pt x="9389427" y="8534400"/>
                </a:lnTo>
                <a:lnTo>
                  <a:pt x="0" y="85344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26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9122FED-B9CE-40D8-846C-33FC451E3876}"/>
              </a:ext>
            </a:extLst>
          </p:cNvPr>
          <p:cNvSpPr/>
          <p:nvPr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3465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9122FED-B9CE-40D8-846C-33FC451E3876}"/>
              </a:ext>
            </a:extLst>
          </p:cNvPr>
          <p:cNvSpPr/>
          <p:nvPr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A051F579-D711-42D1-88E3-599E003793E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2611818" y="2238301"/>
            <a:ext cx="4505211" cy="4505211"/>
          </a:xfrm>
          <a:custGeom>
            <a:avLst/>
            <a:gdLst>
              <a:gd name="connsiteX0" fmla="*/ 0 w 4505211"/>
              <a:gd name="connsiteY0" fmla="*/ 0 h 4505211"/>
              <a:gd name="connsiteX1" fmla="*/ 4505211 w 4505211"/>
              <a:gd name="connsiteY1" fmla="*/ 0 h 4505211"/>
              <a:gd name="connsiteX2" fmla="*/ 4505211 w 4505211"/>
              <a:gd name="connsiteY2" fmla="*/ 4505211 h 4505211"/>
              <a:gd name="connsiteX3" fmla="*/ 0 w 4505211"/>
              <a:gd name="connsiteY3" fmla="*/ 4505211 h 4505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05211" h="4505211">
                <a:moveTo>
                  <a:pt x="0" y="0"/>
                </a:moveTo>
                <a:lnTo>
                  <a:pt x="4505211" y="0"/>
                </a:lnTo>
                <a:lnTo>
                  <a:pt x="4505211" y="4505211"/>
                </a:lnTo>
                <a:lnTo>
                  <a:pt x="0" y="4505211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6CDC450F-D971-47A6-A2A1-D4F35D34013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346006" y="2238301"/>
            <a:ext cx="4505211" cy="4505211"/>
          </a:xfrm>
          <a:custGeom>
            <a:avLst/>
            <a:gdLst>
              <a:gd name="connsiteX0" fmla="*/ 0 w 4505211"/>
              <a:gd name="connsiteY0" fmla="*/ 0 h 4505211"/>
              <a:gd name="connsiteX1" fmla="*/ 4505211 w 4505211"/>
              <a:gd name="connsiteY1" fmla="*/ 0 h 4505211"/>
              <a:gd name="connsiteX2" fmla="*/ 4505211 w 4505211"/>
              <a:gd name="connsiteY2" fmla="*/ 4505211 h 4505211"/>
              <a:gd name="connsiteX3" fmla="*/ 0 w 4505211"/>
              <a:gd name="connsiteY3" fmla="*/ 4505211 h 4505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05211" h="4505211">
                <a:moveTo>
                  <a:pt x="0" y="0"/>
                </a:moveTo>
                <a:lnTo>
                  <a:pt x="4505211" y="0"/>
                </a:lnTo>
                <a:lnTo>
                  <a:pt x="4505211" y="4505211"/>
                </a:lnTo>
                <a:lnTo>
                  <a:pt x="0" y="4505211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8D8E9911-0431-44B1-8B46-0EC0E0A45A9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611818" y="6972489"/>
            <a:ext cx="4505211" cy="4505211"/>
          </a:xfrm>
          <a:custGeom>
            <a:avLst/>
            <a:gdLst>
              <a:gd name="connsiteX0" fmla="*/ 0 w 4505211"/>
              <a:gd name="connsiteY0" fmla="*/ 0 h 4505211"/>
              <a:gd name="connsiteX1" fmla="*/ 4505211 w 4505211"/>
              <a:gd name="connsiteY1" fmla="*/ 0 h 4505211"/>
              <a:gd name="connsiteX2" fmla="*/ 4505211 w 4505211"/>
              <a:gd name="connsiteY2" fmla="*/ 4505211 h 4505211"/>
              <a:gd name="connsiteX3" fmla="*/ 0 w 4505211"/>
              <a:gd name="connsiteY3" fmla="*/ 4505211 h 4505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05211" h="4505211">
                <a:moveTo>
                  <a:pt x="0" y="0"/>
                </a:moveTo>
                <a:lnTo>
                  <a:pt x="4505211" y="0"/>
                </a:lnTo>
                <a:lnTo>
                  <a:pt x="4505211" y="4505211"/>
                </a:lnTo>
                <a:lnTo>
                  <a:pt x="0" y="4505211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CFF98D4-C8EF-4BC0-96B5-C588DF33D53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7346006" y="6972489"/>
            <a:ext cx="4505211" cy="4505211"/>
          </a:xfrm>
          <a:custGeom>
            <a:avLst/>
            <a:gdLst>
              <a:gd name="connsiteX0" fmla="*/ 0 w 4505211"/>
              <a:gd name="connsiteY0" fmla="*/ 0 h 4505211"/>
              <a:gd name="connsiteX1" fmla="*/ 4505211 w 4505211"/>
              <a:gd name="connsiteY1" fmla="*/ 0 h 4505211"/>
              <a:gd name="connsiteX2" fmla="*/ 4505211 w 4505211"/>
              <a:gd name="connsiteY2" fmla="*/ 4505211 h 4505211"/>
              <a:gd name="connsiteX3" fmla="*/ 0 w 4505211"/>
              <a:gd name="connsiteY3" fmla="*/ 4505211 h 4505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05211" h="4505211">
                <a:moveTo>
                  <a:pt x="0" y="0"/>
                </a:moveTo>
                <a:lnTo>
                  <a:pt x="4505211" y="0"/>
                </a:lnTo>
                <a:lnTo>
                  <a:pt x="4505211" y="4505211"/>
                </a:lnTo>
                <a:lnTo>
                  <a:pt x="0" y="4505211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9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9122FED-B9CE-40D8-846C-33FC451E3876}"/>
              </a:ext>
            </a:extLst>
          </p:cNvPr>
          <p:cNvSpPr/>
          <p:nvPr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A051F579-D711-42D1-88E3-599E003793E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432648" y="2238301"/>
            <a:ext cx="4505211" cy="4505211"/>
          </a:xfrm>
          <a:custGeom>
            <a:avLst/>
            <a:gdLst>
              <a:gd name="connsiteX0" fmla="*/ 0 w 4505211"/>
              <a:gd name="connsiteY0" fmla="*/ 0 h 4505211"/>
              <a:gd name="connsiteX1" fmla="*/ 4505211 w 4505211"/>
              <a:gd name="connsiteY1" fmla="*/ 0 h 4505211"/>
              <a:gd name="connsiteX2" fmla="*/ 4505211 w 4505211"/>
              <a:gd name="connsiteY2" fmla="*/ 4505211 h 4505211"/>
              <a:gd name="connsiteX3" fmla="*/ 0 w 4505211"/>
              <a:gd name="connsiteY3" fmla="*/ 4505211 h 4505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05211" h="4505211">
                <a:moveTo>
                  <a:pt x="0" y="0"/>
                </a:moveTo>
                <a:lnTo>
                  <a:pt x="4505211" y="0"/>
                </a:lnTo>
                <a:lnTo>
                  <a:pt x="4505211" y="4505211"/>
                </a:lnTo>
                <a:lnTo>
                  <a:pt x="0" y="4505211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8D8E9911-0431-44B1-8B46-0EC0E0A45A9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432648" y="6972489"/>
            <a:ext cx="4505211" cy="4505211"/>
          </a:xfrm>
          <a:custGeom>
            <a:avLst/>
            <a:gdLst>
              <a:gd name="connsiteX0" fmla="*/ 0 w 4505211"/>
              <a:gd name="connsiteY0" fmla="*/ 0 h 4505211"/>
              <a:gd name="connsiteX1" fmla="*/ 4505211 w 4505211"/>
              <a:gd name="connsiteY1" fmla="*/ 0 h 4505211"/>
              <a:gd name="connsiteX2" fmla="*/ 4505211 w 4505211"/>
              <a:gd name="connsiteY2" fmla="*/ 4505211 h 4505211"/>
              <a:gd name="connsiteX3" fmla="*/ 0 w 4505211"/>
              <a:gd name="connsiteY3" fmla="*/ 4505211 h 4505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05211" h="4505211">
                <a:moveTo>
                  <a:pt x="0" y="0"/>
                </a:moveTo>
                <a:lnTo>
                  <a:pt x="4505211" y="0"/>
                </a:lnTo>
                <a:lnTo>
                  <a:pt x="4505211" y="4505211"/>
                </a:lnTo>
                <a:lnTo>
                  <a:pt x="0" y="4505211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3141BE1-615B-405F-9064-C58E41F3687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66836" y="2238301"/>
            <a:ext cx="4505211" cy="9239399"/>
          </a:xfrm>
          <a:custGeom>
            <a:avLst/>
            <a:gdLst>
              <a:gd name="connsiteX0" fmla="*/ 0 w 4505211"/>
              <a:gd name="connsiteY0" fmla="*/ 0 h 9239399"/>
              <a:gd name="connsiteX1" fmla="*/ 4505211 w 4505211"/>
              <a:gd name="connsiteY1" fmla="*/ 0 h 9239399"/>
              <a:gd name="connsiteX2" fmla="*/ 4505211 w 4505211"/>
              <a:gd name="connsiteY2" fmla="*/ 4266016 h 9239399"/>
              <a:gd name="connsiteX3" fmla="*/ 4505211 w 4505211"/>
              <a:gd name="connsiteY3" fmla="*/ 4505211 h 9239399"/>
              <a:gd name="connsiteX4" fmla="*/ 4505211 w 4505211"/>
              <a:gd name="connsiteY4" fmla="*/ 9239399 h 9239399"/>
              <a:gd name="connsiteX5" fmla="*/ 0 w 4505211"/>
              <a:gd name="connsiteY5" fmla="*/ 9239399 h 9239399"/>
              <a:gd name="connsiteX6" fmla="*/ 0 w 4505211"/>
              <a:gd name="connsiteY6" fmla="*/ 4505211 h 9239399"/>
              <a:gd name="connsiteX7" fmla="*/ 0 w 4505211"/>
              <a:gd name="connsiteY7" fmla="*/ 4266016 h 9239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05211" h="9239399">
                <a:moveTo>
                  <a:pt x="0" y="0"/>
                </a:moveTo>
                <a:lnTo>
                  <a:pt x="4505211" y="0"/>
                </a:lnTo>
                <a:lnTo>
                  <a:pt x="4505211" y="4266016"/>
                </a:lnTo>
                <a:lnTo>
                  <a:pt x="4505211" y="4505211"/>
                </a:lnTo>
                <a:lnTo>
                  <a:pt x="4505211" y="9239399"/>
                </a:lnTo>
                <a:lnTo>
                  <a:pt x="0" y="9239399"/>
                </a:lnTo>
                <a:lnTo>
                  <a:pt x="0" y="4505211"/>
                </a:lnTo>
                <a:lnTo>
                  <a:pt x="0" y="4266016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568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7" grpId="0" animBg="1"/>
    </p:bldLst>
  </p:timing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9122FED-B9CE-40D8-846C-33FC451E3876}"/>
              </a:ext>
            </a:extLst>
          </p:cNvPr>
          <p:cNvSpPr/>
          <p:nvPr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90193969-EFD4-496D-8B9E-5E88D86D876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535790" y="1503219"/>
            <a:ext cx="4554747" cy="5580161"/>
          </a:xfrm>
          <a:custGeom>
            <a:avLst/>
            <a:gdLst>
              <a:gd name="connsiteX0" fmla="*/ 0 w 4554747"/>
              <a:gd name="connsiteY0" fmla="*/ 0 h 5580161"/>
              <a:gd name="connsiteX1" fmla="*/ 4554747 w 4554747"/>
              <a:gd name="connsiteY1" fmla="*/ 0 h 5580161"/>
              <a:gd name="connsiteX2" fmla="*/ 4554747 w 4554747"/>
              <a:gd name="connsiteY2" fmla="*/ 5580161 h 5580161"/>
              <a:gd name="connsiteX3" fmla="*/ 0 w 4554747"/>
              <a:gd name="connsiteY3" fmla="*/ 5580161 h 5580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54747" h="5580161">
                <a:moveTo>
                  <a:pt x="0" y="0"/>
                </a:moveTo>
                <a:lnTo>
                  <a:pt x="4554747" y="0"/>
                </a:lnTo>
                <a:lnTo>
                  <a:pt x="4554747" y="5580161"/>
                </a:lnTo>
                <a:lnTo>
                  <a:pt x="0" y="5580161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4C89588F-47B5-4EA9-84D2-BB4714817C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298355" y="1503219"/>
            <a:ext cx="4554748" cy="6636229"/>
          </a:xfrm>
          <a:custGeom>
            <a:avLst/>
            <a:gdLst>
              <a:gd name="connsiteX0" fmla="*/ 0 w 4554748"/>
              <a:gd name="connsiteY0" fmla="*/ 0 h 6636229"/>
              <a:gd name="connsiteX1" fmla="*/ 4554748 w 4554748"/>
              <a:gd name="connsiteY1" fmla="*/ 0 h 6636229"/>
              <a:gd name="connsiteX2" fmla="*/ 4554748 w 4554748"/>
              <a:gd name="connsiteY2" fmla="*/ 6636229 h 6636229"/>
              <a:gd name="connsiteX3" fmla="*/ 0 w 4554748"/>
              <a:gd name="connsiteY3" fmla="*/ 6636229 h 6636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54748" h="6636229">
                <a:moveTo>
                  <a:pt x="0" y="0"/>
                </a:moveTo>
                <a:lnTo>
                  <a:pt x="4554748" y="0"/>
                </a:lnTo>
                <a:lnTo>
                  <a:pt x="4554748" y="6636229"/>
                </a:lnTo>
                <a:lnTo>
                  <a:pt x="0" y="6636229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FE6CF97D-0650-4B56-AB14-E0121CF1CF0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8060921" y="1503219"/>
            <a:ext cx="4554746" cy="5391509"/>
          </a:xfrm>
          <a:custGeom>
            <a:avLst/>
            <a:gdLst>
              <a:gd name="connsiteX0" fmla="*/ 0 w 4554746"/>
              <a:gd name="connsiteY0" fmla="*/ 0 h 5391509"/>
              <a:gd name="connsiteX1" fmla="*/ 4554746 w 4554746"/>
              <a:gd name="connsiteY1" fmla="*/ 0 h 5391509"/>
              <a:gd name="connsiteX2" fmla="*/ 4554746 w 4554746"/>
              <a:gd name="connsiteY2" fmla="*/ 5391509 h 5391509"/>
              <a:gd name="connsiteX3" fmla="*/ 0 w 4554746"/>
              <a:gd name="connsiteY3" fmla="*/ 5391509 h 5391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54746" h="5391509">
                <a:moveTo>
                  <a:pt x="0" y="0"/>
                </a:moveTo>
                <a:lnTo>
                  <a:pt x="4554746" y="0"/>
                </a:lnTo>
                <a:lnTo>
                  <a:pt x="4554746" y="5391509"/>
                </a:lnTo>
                <a:lnTo>
                  <a:pt x="0" y="5391509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6BFA811-ED69-455B-96D0-37D354F87F5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8060921" y="7102547"/>
            <a:ext cx="4554746" cy="5034033"/>
          </a:xfrm>
          <a:custGeom>
            <a:avLst/>
            <a:gdLst>
              <a:gd name="connsiteX0" fmla="*/ 0 w 4554746"/>
              <a:gd name="connsiteY0" fmla="*/ 0 h 5034033"/>
              <a:gd name="connsiteX1" fmla="*/ 4554746 w 4554746"/>
              <a:gd name="connsiteY1" fmla="*/ 0 h 5034033"/>
              <a:gd name="connsiteX2" fmla="*/ 4554746 w 4554746"/>
              <a:gd name="connsiteY2" fmla="*/ 5034033 h 5034033"/>
              <a:gd name="connsiteX3" fmla="*/ 0 w 4554746"/>
              <a:gd name="connsiteY3" fmla="*/ 5034033 h 5034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54746" h="5034033">
                <a:moveTo>
                  <a:pt x="0" y="0"/>
                </a:moveTo>
                <a:lnTo>
                  <a:pt x="4554746" y="0"/>
                </a:lnTo>
                <a:lnTo>
                  <a:pt x="4554746" y="5034033"/>
                </a:lnTo>
                <a:lnTo>
                  <a:pt x="0" y="503403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D7D914E-F4E6-43AB-B3A5-B2689E3F93A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3298355" y="8347267"/>
            <a:ext cx="4554747" cy="3789313"/>
          </a:xfrm>
          <a:custGeom>
            <a:avLst/>
            <a:gdLst>
              <a:gd name="connsiteX0" fmla="*/ 0 w 4554747"/>
              <a:gd name="connsiteY0" fmla="*/ 0 h 3789313"/>
              <a:gd name="connsiteX1" fmla="*/ 4554747 w 4554747"/>
              <a:gd name="connsiteY1" fmla="*/ 0 h 3789313"/>
              <a:gd name="connsiteX2" fmla="*/ 4554747 w 4554747"/>
              <a:gd name="connsiteY2" fmla="*/ 3789313 h 3789313"/>
              <a:gd name="connsiteX3" fmla="*/ 0 w 4554747"/>
              <a:gd name="connsiteY3" fmla="*/ 3789313 h 3789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54747" h="3789313">
                <a:moveTo>
                  <a:pt x="0" y="0"/>
                </a:moveTo>
                <a:lnTo>
                  <a:pt x="4554747" y="0"/>
                </a:lnTo>
                <a:lnTo>
                  <a:pt x="4554747" y="3789313"/>
                </a:lnTo>
                <a:lnTo>
                  <a:pt x="0" y="3789313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ACA5BFD2-4568-4D70-8E22-082F80275A4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535790" y="7291199"/>
            <a:ext cx="4554747" cy="4845381"/>
          </a:xfrm>
          <a:custGeom>
            <a:avLst/>
            <a:gdLst>
              <a:gd name="connsiteX0" fmla="*/ 0 w 4554747"/>
              <a:gd name="connsiteY0" fmla="*/ 0 h 4845381"/>
              <a:gd name="connsiteX1" fmla="*/ 4554747 w 4554747"/>
              <a:gd name="connsiteY1" fmla="*/ 0 h 4845381"/>
              <a:gd name="connsiteX2" fmla="*/ 4554747 w 4554747"/>
              <a:gd name="connsiteY2" fmla="*/ 4845381 h 4845381"/>
              <a:gd name="connsiteX3" fmla="*/ 0 w 4554747"/>
              <a:gd name="connsiteY3" fmla="*/ 4845381 h 484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54747" h="4845381">
                <a:moveTo>
                  <a:pt x="0" y="0"/>
                </a:moveTo>
                <a:lnTo>
                  <a:pt x="4554747" y="0"/>
                </a:lnTo>
                <a:lnTo>
                  <a:pt x="4554747" y="4845381"/>
                </a:lnTo>
                <a:lnTo>
                  <a:pt x="0" y="4845381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97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21" grpId="0" animBg="1"/>
      <p:bldP spid="20" grpId="0" animBg="1"/>
      <p:bldP spid="19" grpId="0" animBg="1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6D274C1B-F416-4535-A30F-5AC7BEA62FC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258326" y="175848"/>
            <a:ext cx="13870523" cy="13364304"/>
          </a:xfrm>
          <a:custGeom>
            <a:avLst/>
            <a:gdLst>
              <a:gd name="connsiteX0" fmla="*/ 0 w 7829549"/>
              <a:gd name="connsiteY0" fmla="*/ 0 h 7543801"/>
              <a:gd name="connsiteX1" fmla="*/ 7829549 w 7829549"/>
              <a:gd name="connsiteY1" fmla="*/ 0 h 7543801"/>
              <a:gd name="connsiteX2" fmla="*/ 7829549 w 7829549"/>
              <a:gd name="connsiteY2" fmla="*/ 7543801 h 7543801"/>
              <a:gd name="connsiteX3" fmla="*/ 0 w 7829549"/>
              <a:gd name="connsiteY3" fmla="*/ 7543801 h 7543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29549" h="7543801">
                <a:moveTo>
                  <a:pt x="0" y="0"/>
                </a:moveTo>
                <a:lnTo>
                  <a:pt x="7829549" y="0"/>
                </a:lnTo>
                <a:lnTo>
                  <a:pt x="7829549" y="7543801"/>
                </a:lnTo>
                <a:lnTo>
                  <a:pt x="0" y="7543801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86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450" fill="hold"/>
                                        <p:tgtEl>
                                          <p:spTgt spid="2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10BEBEC-4602-490C-BDCC-808640865DA5}"/>
              </a:ext>
            </a:extLst>
          </p:cNvPr>
          <p:cNvSpPr/>
          <p:nvPr/>
        </p:nvSpPr>
        <p:spPr>
          <a:xfrm>
            <a:off x="1414731" y="1173191"/>
            <a:ext cx="21540159" cy="11335111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4A78E4F-330F-43B1-8E8D-634D7E25243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63687" y="1295399"/>
            <a:ext cx="21259800" cy="11049000"/>
          </a:xfrm>
          <a:custGeom>
            <a:avLst/>
            <a:gdLst>
              <a:gd name="connsiteX0" fmla="*/ 21259796 w 21259800"/>
              <a:gd name="connsiteY0" fmla="*/ 3549667 h 11049000"/>
              <a:gd name="connsiteX1" fmla="*/ 19246864 w 21259800"/>
              <a:gd name="connsiteY1" fmla="*/ 5562600 h 11049000"/>
              <a:gd name="connsiteX2" fmla="*/ 21259798 w 21259800"/>
              <a:gd name="connsiteY2" fmla="*/ 7575533 h 11049000"/>
              <a:gd name="connsiteX3" fmla="*/ 0 w 21259800"/>
              <a:gd name="connsiteY3" fmla="*/ 0 h 11049000"/>
              <a:gd name="connsiteX4" fmla="*/ 21259800 w 21259800"/>
              <a:gd name="connsiteY4" fmla="*/ 0 h 11049000"/>
              <a:gd name="connsiteX5" fmla="*/ 21259800 w 21259800"/>
              <a:gd name="connsiteY5" fmla="*/ 11049000 h 11049000"/>
              <a:gd name="connsiteX6" fmla="*/ 0 w 21259800"/>
              <a:gd name="connsiteY6" fmla="*/ 11049000 h 1104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259800" h="11049000">
                <a:moveTo>
                  <a:pt x="21259796" y="3549667"/>
                </a:moveTo>
                <a:lnTo>
                  <a:pt x="19246864" y="5562600"/>
                </a:lnTo>
                <a:lnTo>
                  <a:pt x="21259798" y="7575533"/>
                </a:lnTo>
                <a:close/>
                <a:moveTo>
                  <a:pt x="0" y="0"/>
                </a:moveTo>
                <a:lnTo>
                  <a:pt x="21259800" y="0"/>
                </a:lnTo>
                <a:lnTo>
                  <a:pt x="21259800" y="11049000"/>
                </a:lnTo>
                <a:lnTo>
                  <a:pt x="0" y="110490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10BEBEC-4602-490C-BDCC-808640865DA5}"/>
              </a:ext>
            </a:extLst>
          </p:cNvPr>
          <p:cNvSpPr/>
          <p:nvPr/>
        </p:nvSpPr>
        <p:spPr>
          <a:xfrm>
            <a:off x="1414731" y="1173191"/>
            <a:ext cx="21540159" cy="11335111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66670D1-8893-47E2-92FC-474C4574E26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63685" y="1295397"/>
            <a:ext cx="21259803" cy="11049000"/>
          </a:xfrm>
          <a:custGeom>
            <a:avLst/>
            <a:gdLst>
              <a:gd name="connsiteX0" fmla="*/ 0 w 21259803"/>
              <a:gd name="connsiteY0" fmla="*/ 3579586 h 11049000"/>
              <a:gd name="connsiteX1" fmla="*/ 1 w 21259803"/>
              <a:gd name="connsiteY1" fmla="*/ 3579587 h 11049000"/>
              <a:gd name="connsiteX2" fmla="*/ 1 w 21259803"/>
              <a:gd name="connsiteY2" fmla="*/ 7589810 h 11049000"/>
              <a:gd name="connsiteX3" fmla="*/ 1 w 21259803"/>
              <a:gd name="connsiteY3" fmla="*/ 7589810 h 11049000"/>
              <a:gd name="connsiteX4" fmla="*/ 21259803 w 21259803"/>
              <a:gd name="connsiteY4" fmla="*/ 0 h 11049000"/>
              <a:gd name="connsiteX5" fmla="*/ 21259801 w 21259803"/>
              <a:gd name="connsiteY5" fmla="*/ 2724510 h 11049000"/>
              <a:gd name="connsiteX6" fmla="*/ 21259801 w 21259803"/>
              <a:gd name="connsiteY6" fmla="*/ 8141898 h 11049000"/>
              <a:gd name="connsiteX7" fmla="*/ 21259803 w 21259803"/>
              <a:gd name="connsiteY7" fmla="*/ 11049000 h 11049000"/>
              <a:gd name="connsiteX8" fmla="*/ 1 w 21259803"/>
              <a:gd name="connsiteY8" fmla="*/ 11048999 h 11049000"/>
              <a:gd name="connsiteX9" fmla="*/ 1 w 21259803"/>
              <a:gd name="connsiteY9" fmla="*/ 7589810 h 11049000"/>
              <a:gd name="connsiteX10" fmla="*/ 2005112 w 21259803"/>
              <a:gd name="connsiteY10" fmla="*/ 5584698 h 11049000"/>
              <a:gd name="connsiteX11" fmla="*/ 1 w 21259803"/>
              <a:gd name="connsiteY11" fmla="*/ 3579587 h 11049000"/>
              <a:gd name="connsiteX12" fmla="*/ 1 w 21259803"/>
              <a:gd name="connsiteY12" fmla="*/ 1 h 1104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259803" h="11049000">
                <a:moveTo>
                  <a:pt x="0" y="3579586"/>
                </a:moveTo>
                <a:lnTo>
                  <a:pt x="1" y="3579587"/>
                </a:lnTo>
                <a:lnTo>
                  <a:pt x="1" y="7589810"/>
                </a:lnTo>
                <a:lnTo>
                  <a:pt x="1" y="7589810"/>
                </a:lnTo>
                <a:close/>
                <a:moveTo>
                  <a:pt x="21259803" y="0"/>
                </a:moveTo>
                <a:lnTo>
                  <a:pt x="21259801" y="2724510"/>
                </a:lnTo>
                <a:lnTo>
                  <a:pt x="21259801" y="8141898"/>
                </a:lnTo>
                <a:lnTo>
                  <a:pt x="21259803" y="11049000"/>
                </a:lnTo>
                <a:lnTo>
                  <a:pt x="1" y="11048999"/>
                </a:lnTo>
                <a:lnTo>
                  <a:pt x="1" y="7589810"/>
                </a:lnTo>
                <a:lnTo>
                  <a:pt x="2005112" y="5584698"/>
                </a:lnTo>
                <a:lnTo>
                  <a:pt x="1" y="3579587"/>
                </a:lnTo>
                <a:lnTo>
                  <a:pt x="1" y="1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06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9122FED-B9CE-40D8-846C-33FC451E3876}"/>
              </a:ext>
            </a:extLst>
          </p:cNvPr>
          <p:cNvSpPr/>
          <p:nvPr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E45A193-946A-476B-8F64-305BA1FA6AF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314121" y="1295399"/>
            <a:ext cx="4479235" cy="11049000"/>
          </a:xfrm>
          <a:custGeom>
            <a:avLst/>
            <a:gdLst>
              <a:gd name="connsiteX0" fmla="*/ 0 w 4479235"/>
              <a:gd name="connsiteY0" fmla="*/ 0 h 11049000"/>
              <a:gd name="connsiteX1" fmla="*/ 4479235 w 4479235"/>
              <a:gd name="connsiteY1" fmla="*/ 0 h 11049000"/>
              <a:gd name="connsiteX2" fmla="*/ 4479235 w 4479235"/>
              <a:gd name="connsiteY2" fmla="*/ 11049000 h 11049000"/>
              <a:gd name="connsiteX3" fmla="*/ 0 w 4479235"/>
              <a:gd name="connsiteY3" fmla="*/ 11049000 h 1104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79235" h="11049000">
                <a:moveTo>
                  <a:pt x="0" y="0"/>
                </a:moveTo>
                <a:lnTo>
                  <a:pt x="4479235" y="0"/>
                </a:lnTo>
                <a:lnTo>
                  <a:pt x="4479235" y="11049000"/>
                </a:lnTo>
                <a:lnTo>
                  <a:pt x="0" y="110490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C2C4729B-341C-4AE9-81FD-6CBFA6263BA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620323" y="1295399"/>
            <a:ext cx="4479235" cy="5423452"/>
          </a:xfrm>
          <a:custGeom>
            <a:avLst/>
            <a:gdLst>
              <a:gd name="connsiteX0" fmla="*/ 0 w 4479235"/>
              <a:gd name="connsiteY0" fmla="*/ 0 h 5423452"/>
              <a:gd name="connsiteX1" fmla="*/ 4479235 w 4479235"/>
              <a:gd name="connsiteY1" fmla="*/ 0 h 5423452"/>
              <a:gd name="connsiteX2" fmla="*/ 4479235 w 4479235"/>
              <a:gd name="connsiteY2" fmla="*/ 5423452 h 5423452"/>
              <a:gd name="connsiteX3" fmla="*/ 0 w 4479235"/>
              <a:gd name="connsiteY3" fmla="*/ 5423452 h 5423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79235" h="5423452">
                <a:moveTo>
                  <a:pt x="0" y="0"/>
                </a:moveTo>
                <a:lnTo>
                  <a:pt x="4479235" y="0"/>
                </a:lnTo>
                <a:lnTo>
                  <a:pt x="4479235" y="5423452"/>
                </a:lnTo>
                <a:lnTo>
                  <a:pt x="0" y="5423452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A3C9A88A-638C-43BA-9C93-31A56E47ADA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4620323" y="6907695"/>
            <a:ext cx="4479235" cy="5423452"/>
          </a:xfrm>
          <a:custGeom>
            <a:avLst/>
            <a:gdLst>
              <a:gd name="connsiteX0" fmla="*/ 0 w 4479235"/>
              <a:gd name="connsiteY0" fmla="*/ 0 h 5423452"/>
              <a:gd name="connsiteX1" fmla="*/ 4479235 w 4479235"/>
              <a:gd name="connsiteY1" fmla="*/ 0 h 5423452"/>
              <a:gd name="connsiteX2" fmla="*/ 4479235 w 4479235"/>
              <a:gd name="connsiteY2" fmla="*/ 5423452 h 5423452"/>
              <a:gd name="connsiteX3" fmla="*/ 0 w 4479235"/>
              <a:gd name="connsiteY3" fmla="*/ 5423452 h 5423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79235" h="5423452">
                <a:moveTo>
                  <a:pt x="0" y="0"/>
                </a:moveTo>
                <a:lnTo>
                  <a:pt x="4479235" y="0"/>
                </a:lnTo>
                <a:lnTo>
                  <a:pt x="4479235" y="5423452"/>
                </a:lnTo>
                <a:lnTo>
                  <a:pt x="0" y="5423452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7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9122FED-B9CE-40D8-846C-33FC451E3876}"/>
              </a:ext>
            </a:extLst>
          </p:cNvPr>
          <p:cNvSpPr/>
          <p:nvPr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A56B7E-4AD2-4409-947D-18DECC0E2602}"/>
              </a:ext>
            </a:extLst>
          </p:cNvPr>
          <p:cNvSpPr/>
          <p:nvPr/>
        </p:nvSpPr>
        <p:spPr>
          <a:xfrm>
            <a:off x="1563687" y="1333500"/>
            <a:ext cx="21259800" cy="11049000"/>
          </a:xfrm>
          <a:prstGeom prst="rect">
            <a:avLst/>
          </a:prstGeom>
          <a:noFill/>
          <a:ln w="190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3808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9122FED-B9CE-40D8-846C-33FC451E3876}"/>
              </a:ext>
            </a:extLst>
          </p:cNvPr>
          <p:cNvSpPr/>
          <p:nvPr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66A4359F-16C4-442E-949E-B1CBE5348CD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772940" y="1295400"/>
            <a:ext cx="14050548" cy="11049000"/>
          </a:xfrm>
          <a:custGeom>
            <a:avLst/>
            <a:gdLst>
              <a:gd name="connsiteX0" fmla="*/ 0 w 2320541"/>
              <a:gd name="connsiteY0" fmla="*/ 0 h 1743457"/>
              <a:gd name="connsiteX1" fmla="*/ 2320541 w 2320541"/>
              <a:gd name="connsiteY1" fmla="*/ 0 h 1743457"/>
              <a:gd name="connsiteX2" fmla="*/ 2320541 w 2320541"/>
              <a:gd name="connsiteY2" fmla="*/ 1743457 h 1743457"/>
              <a:gd name="connsiteX3" fmla="*/ 0 w 2320541"/>
              <a:gd name="connsiteY3" fmla="*/ 1743457 h 174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0541" h="1743457">
                <a:moveTo>
                  <a:pt x="0" y="0"/>
                </a:moveTo>
                <a:lnTo>
                  <a:pt x="2320541" y="0"/>
                </a:lnTo>
                <a:lnTo>
                  <a:pt x="2320541" y="1743457"/>
                </a:lnTo>
                <a:lnTo>
                  <a:pt x="0" y="1743457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82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9122FED-B9CE-40D8-846C-33FC451E3876}"/>
              </a:ext>
            </a:extLst>
          </p:cNvPr>
          <p:cNvSpPr/>
          <p:nvPr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D8EDEBD-17D3-4DF2-AA7E-AA113622C4F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359487" y="3436112"/>
            <a:ext cx="2320541" cy="1743457"/>
          </a:xfrm>
          <a:custGeom>
            <a:avLst/>
            <a:gdLst>
              <a:gd name="connsiteX0" fmla="*/ 0 w 2320541"/>
              <a:gd name="connsiteY0" fmla="*/ 0 h 1743457"/>
              <a:gd name="connsiteX1" fmla="*/ 2320541 w 2320541"/>
              <a:gd name="connsiteY1" fmla="*/ 0 h 1743457"/>
              <a:gd name="connsiteX2" fmla="*/ 2320541 w 2320541"/>
              <a:gd name="connsiteY2" fmla="*/ 1743457 h 1743457"/>
              <a:gd name="connsiteX3" fmla="*/ 0 w 2320541"/>
              <a:gd name="connsiteY3" fmla="*/ 1743457 h 174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0541" h="1743457">
                <a:moveTo>
                  <a:pt x="0" y="0"/>
                </a:moveTo>
                <a:lnTo>
                  <a:pt x="2320541" y="0"/>
                </a:lnTo>
                <a:lnTo>
                  <a:pt x="2320541" y="1743457"/>
                </a:lnTo>
                <a:lnTo>
                  <a:pt x="0" y="1743457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881EA14-3A57-4B11-A9FF-1616AF9372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781016" y="3436112"/>
            <a:ext cx="2320541" cy="1743457"/>
          </a:xfrm>
          <a:custGeom>
            <a:avLst/>
            <a:gdLst>
              <a:gd name="connsiteX0" fmla="*/ 0 w 2320541"/>
              <a:gd name="connsiteY0" fmla="*/ 0 h 1743457"/>
              <a:gd name="connsiteX1" fmla="*/ 2320541 w 2320541"/>
              <a:gd name="connsiteY1" fmla="*/ 0 h 1743457"/>
              <a:gd name="connsiteX2" fmla="*/ 2320541 w 2320541"/>
              <a:gd name="connsiteY2" fmla="*/ 1743457 h 1743457"/>
              <a:gd name="connsiteX3" fmla="*/ 0 w 2320541"/>
              <a:gd name="connsiteY3" fmla="*/ 1743457 h 174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0541" h="1743457">
                <a:moveTo>
                  <a:pt x="0" y="0"/>
                </a:moveTo>
                <a:lnTo>
                  <a:pt x="2320541" y="0"/>
                </a:lnTo>
                <a:lnTo>
                  <a:pt x="2320541" y="1743457"/>
                </a:lnTo>
                <a:lnTo>
                  <a:pt x="0" y="1743457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42109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9122FED-B9CE-40D8-846C-33FC451E3876}"/>
              </a:ext>
            </a:extLst>
          </p:cNvPr>
          <p:cNvSpPr/>
          <p:nvPr/>
        </p:nvSpPr>
        <p:spPr>
          <a:xfrm>
            <a:off x="1563688" y="1295400"/>
            <a:ext cx="21259800" cy="11049000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noFill/>
          </a:ln>
          <a:effectLst>
            <a:outerShdw blurRad="1066800" dist="304800" dir="2700000" algn="tl" rotWithShape="0">
              <a:schemeClr val="accent2">
                <a:lumMod val="50000"/>
                <a:alpha val="6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452C489-EA6E-4BC5-9850-D8537E86C94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63688" y="1295400"/>
            <a:ext cx="7086600" cy="5562600"/>
          </a:xfrm>
          <a:custGeom>
            <a:avLst/>
            <a:gdLst>
              <a:gd name="connsiteX0" fmla="*/ 0 w 7086600"/>
              <a:gd name="connsiteY0" fmla="*/ 0 h 5562600"/>
              <a:gd name="connsiteX1" fmla="*/ 7086600 w 7086600"/>
              <a:gd name="connsiteY1" fmla="*/ 0 h 5562600"/>
              <a:gd name="connsiteX2" fmla="*/ 7086600 w 7086600"/>
              <a:gd name="connsiteY2" fmla="*/ 5562600 h 5562600"/>
              <a:gd name="connsiteX3" fmla="*/ 0 w 7086600"/>
              <a:gd name="connsiteY3" fmla="*/ 5562600 h 556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86600" h="5562600">
                <a:moveTo>
                  <a:pt x="0" y="0"/>
                </a:moveTo>
                <a:lnTo>
                  <a:pt x="7086600" y="0"/>
                </a:lnTo>
                <a:lnTo>
                  <a:pt x="7086600" y="5562600"/>
                </a:lnTo>
                <a:lnTo>
                  <a:pt x="0" y="55626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19F50EE-1872-42E1-8F57-3DB9C267B31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650288" y="1295400"/>
            <a:ext cx="7086600" cy="5562600"/>
          </a:xfrm>
          <a:custGeom>
            <a:avLst/>
            <a:gdLst>
              <a:gd name="connsiteX0" fmla="*/ 0 w 7086600"/>
              <a:gd name="connsiteY0" fmla="*/ 0 h 5562600"/>
              <a:gd name="connsiteX1" fmla="*/ 7086600 w 7086600"/>
              <a:gd name="connsiteY1" fmla="*/ 0 h 5562600"/>
              <a:gd name="connsiteX2" fmla="*/ 7086600 w 7086600"/>
              <a:gd name="connsiteY2" fmla="*/ 5562600 h 5562600"/>
              <a:gd name="connsiteX3" fmla="*/ 0 w 7086600"/>
              <a:gd name="connsiteY3" fmla="*/ 5562600 h 556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86600" h="5562600">
                <a:moveTo>
                  <a:pt x="0" y="0"/>
                </a:moveTo>
                <a:lnTo>
                  <a:pt x="7086600" y="0"/>
                </a:lnTo>
                <a:lnTo>
                  <a:pt x="7086600" y="5562600"/>
                </a:lnTo>
                <a:lnTo>
                  <a:pt x="0" y="55626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53BA0F6-5D4B-47F5-9DA5-B602829E29F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5736888" y="1295400"/>
            <a:ext cx="7086600" cy="5562600"/>
          </a:xfrm>
          <a:custGeom>
            <a:avLst/>
            <a:gdLst>
              <a:gd name="connsiteX0" fmla="*/ 0 w 7086600"/>
              <a:gd name="connsiteY0" fmla="*/ 0 h 5562600"/>
              <a:gd name="connsiteX1" fmla="*/ 7086600 w 7086600"/>
              <a:gd name="connsiteY1" fmla="*/ 0 h 5562600"/>
              <a:gd name="connsiteX2" fmla="*/ 7086600 w 7086600"/>
              <a:gd name="connsiteY2" fmla="*/ 5562600 h 5562600"/>
              <a:gd name="connsiteX3" fmla="*/ 0 w 7086600"/>
              <a:gd name="connsiteY3" fmla="*/ 5562600 h 556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86600" h="5562600">
                <a:moveTo>
                  <a:pt x="0" y="0"/>
                </a:moveTo>
                <a:lnTo>
                  <a:pt x="7086600" y="0"/>
                </a:lnTo>
                <a:lnTo>
                  <a:pt x="7086600" y="5562600"/>
                </a:lnTo>
                <a:lnTo>
                  <a:pt x="0" y="5562600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73247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926939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ght Blue">
            <a:extLst>
              <a:ext uri="{FF2B5EF4-FFF2-40B4-BE49-F238E27FC236}">
                <a16:creationId xmlns:a16="http://schemas.microsoft.com/office/drawing/2014/main" id="{737C1824-F0F8-4696-B834-5E2D2D66B4B5}"/>
              </a:ext>
            </a:extLst>
          </p:cNvPr>
          <p:cNvSpPr/>
          <p:nvPr/>
        </p:nvSpPr>
        <p:spPr>
          <a:xfrm rot="11700000">
            <a:off x="-9089865" y="167822"/>
            <a:ext cx="31922598" cy="21416690"/>
          </a:xfrm>
          <a:custGeom>
            <a:avLst/>
            <a:gdLst>
              <a:gd name="connsiteX0" fmla="*/ 7866683 w 8105775"/>
              <a:gd name="connsiteY0" fmla="*/ 3469179 h 7248525"/>
              <a:gd name="connsiteX1" fmla="*/ 6844650 w 8105775"/>
              <a:gd name="connsiteY1" fmla="*/ 1416541 h 7248525"/>
              <a:gd name="connsiteX2" fmla="*/ 5800711 w 8105775"/>
              <a:gd name="connsiteY2" fmla="*/ 430704 h 7248525"/>
              <a:gd name="connsiteX3" fmla="*/ 1604948 w 8105775"/>
              <a:gd name="connsiteY3" fmla="*/ 1225089 h 7248525"/>
              <a:gd name="connsiteX4" fmla="*/ 8558 w 8105775"/>
              <a:gd name="connsiteY4" fmla="*/ 4330239 h 7248525"/>
              <a:gd name="connsiteX5" fmla="*/ 1055355 w 8105775"/>
              <a:gd name="connsiteY5" fmla="*/ 6109509 h 7248525"/>
              <a:gd name="connsiteX6" fmla="*/ 2590785 w 8105775"/>
              <a:gd name="connsiteY6" fmla="*/ 6781022 h 7248525"/>
              <a:gd name="connsiteX7" fmla="*/ 4990133 w 8105775"/>
              <a:gd name="connsiteY7" fmla="*/ 7234412 h 7248525"/>
              <a:gd name="connsiteX8" fmla="*/ 6442696 w 8105775"/>
              <a:gd name="connsiteY8" fmla="*/ 7103919 h 7248525"/>
              <a:gd name="connsiteX9" fmla="*/ 7065631 w 8105775"/>
              <a:gd name="connsiteY9" fmla="*/ 6813406 h 7248525"/>
              <a:gd name="connsiteX10" fmla="*/ 7575218 w 8105775"/>
              <a:gd name="connsiteY10" fmla="*/ 6330489 h 7248525"/>
              <a:gd name="connsiteX11" fmla="*/ 8074328 w 8105775"/>
              <a:gd name="connsiteY11" fmla="*/ 5337031 h 7248525"/>
              <a:gd name="connsiteX12" fmla="*/ 8036228 w 8105775"/>
              <a:gd name="connsiteY12" fmla="*/ 4195937 h 7248525"/>
              <a:gd name="connsiteX13" fmla="*/ 7866683 w 8105775"/>
              <a:gd name="connsiteY13" fmla="*/ 3469179 h 7248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105775" h="7248525">
                <a:moveTo>
                  <a:pt x="7866683" y="3469179"/>
                </a:moveTo>
                <a:cubicBezTo>
                  <a:pt x="7655228" y="2729086"/>
                  <a:pt x="7324711" y="2029951"/>
                  <a:pt x="6844650" y="1416541"/>
                </a:cubicBezTo>
                <a:cubicBezTo>
                  <a:pt x="6549375" y="1038399"/>
                  <a:pt x="6199808" y="699309"/>
                  <a:pt x="5800711" y="430704"/>
                </a:cubicBezTo>
                <a:cubicBezTo>
                  <a:pt x="4204321" y="-641811"/>
                  <a:pt x="2276460" y="544051"/>
                  <a:pt x="1604948" y="1225089"/>
                </a:cubicBezTo>
                <a:cubicBezTo>
                  <a:pt x="933435" y="1906126"/>
                  <a:pt x="-104790" y="3310111"/>
                  <a:pt x="8558" y="4330239"/>
                </a:cubicBezTo>
                <a:cubicBezTo>
                  <a:pt x="121905" y="5350367"/>
                  <a:pt x="583868" y="5796137"/>
                  <a:pt x="1055355" y="6109509"/>
                </a:cubicBezTo>
                <a:cubicBezTo>
                  <a:pt x="1526843" y="6423834"/>
                  <a:pt x="2328848" y="6711489"/>
                  <a:pt x="2590785" y="6781022"/>
                </a:cubicBezTo>
                <a:cubicBezTo>
                  <a:pt x="2852723" y="6850554"/>
                  <a:pt x="4212893" y="7164879"/>
                  <a:pt x="4990133" y="7234412"/>
                </a:cubicBezTo>
                <a:cubicBezTo>
                  <a:pt x="5474003" y="7278226"/>
                  <a:pt x="5975971" y="7243937"/>
                  <a:pt x="6442696" y="7103919"/>
                </a:cubicBezTo>
                <a:cubicBezTo>
                  <a:pt x="6659866" y="7039149"/>
                  <a:pt x="6885608" y="6952472"/>
                  <a:pt x="7065631" y="6813406"/>
                </a:cubicBezTo>
                <a:cubicBezTo>
                  <a:pt x="7251368" y="6670531"/>
                  <a:pt x="7423771" y="6509559"/>
                  <a:pt x="7575218" y="6330489"/>
                </a:cubicBezTo>
                <a:cubicBezTo>
                  <a:pt x="7816200" y="6043787"/>
                  <a:pt x="8001938" y="5706601"/>
                  <a:pt x="8074328" y="5337031"/>
                </a:cubicBezTo>
                <a:cubicBezTo>
                  <a:pt x="8147671" y="4960794"/>
                  <a:pt x="8104808" y="4572174"/>
                  <a:pt x="8036228" y="4195937"/>
                </a:cubicBezTo>
                <a:cubicBezTo>
                  <a:pt x="7990508" y="3951144"/>
                  <a:pt x="7935263" y="3708256"/>
                  <a:pt x="7866683" y="3469179"/>
                </a:cubicBezTo>
                <a:close/>
              </a:path>
            </a:pathLst>
          </a:custGeom>
          <a:gradFill>
            <a:gsLst>
              <a:gs pos="77000">
                <a:schemeClr val="accent2"/>
              </a:gs>
              <a:gs pos="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</a:gradFill>
          <a:ln w="9525" cap="flat">
            <a:noFill/>
            <a:prstDash val="solid"/>
            <a:miter/>
          </a:ln>
          <a:effectLst>
            <a:softEdge rad="1270000"/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Pink Purple">
            <a:extLst>
              <a:ext uri="{FF2B5EF4-FFF2-40B4-BE49-F238E27FC236}">
                <a16:creationId xmlns:a16="http://schemas.microsoft.com/office/drawing/2014/main" id="{500985AA-642B-4D7B-8B9E-2F84B87877A6}"/>
              </a:ext>
            </a:extLst>
          </p:cNvPr>
          <p:cNvSpPr/>
          <p:nvPr/>
        </p:nvSpPr>
        <p:spPr>
          <a:xfrm rot="900000">
            <a:off x="-4017610" y="-8193034"/>
            <a:ext cx="21010204" cy="18788207"/>
          </a:xfrm>
          <a:custGeom>
            <a:avLst/>
            <a:gdLst>
              <a:gd name="connsiteX0" fmla="*/ 7866683 w 8105775"/>
              <a:gd name="connsiteY0" fmla="*/ 3469179 h 7248525"/>
              <a:gd name="connsiteX1" fmla="*/ 6844650 w 8105775"/>
              <a:gd name="connsiteY1" fmla="*/ 1416541 h 7248525"/>
              <a:gd name="connsiteX2" fmla="*/ 5800711 w 8105775"/>
              <a:gd name="connsiteY2" fmla="*/ 430704 h 7248525"/>
              <a:gd name="connsiteX3" fmla="*/ 1604948 w 8105775"/>
              <a:gd name="connsiteY3" fmla="*/ 1225089 h 7248525"/>
              <a:gd name="connsiteX4" fmla="*/ 8558 w 8105775"/>
              <a:gd name="connsiteY4" fmla="*/ 4330239 h 7248525"/>
              <a:gd name="connsiteX5" fmla="*/ 1055355 w 8105775"/>
              <a:gd name="connsiteY5" fmla="*/ 6109509 h 7248525"/>
              <a:gd name="connsiteX6" fmla="*/ 2590785 w 8105775"/>
              <a:gd name="connsiteY6" fmla="*/ 6781022 h 7248525"/>
              <a:gd name="connsiteX7" fmla="*/ 4990133 w 8105775"/>
              <a:gd name="connsiteY7" fmla="*/ 7234412 h 7248525"/>
              <a:gd name="connsiteX8" fmla="*/ 6442696 w 8105775"/>
              <a:gd name="connsiteY8" fmla="*/ 7103919 h 7248525"/>
              <a:gd name="connsiteX9" fmla="*/ 7065631 w 8105775"/>
              <a:gd name="connsiteY9" fmla="*/ 6813406 h 7248525"/>
              <a:gd name="connsiteX10" fmla="*/ 7575218 w 8105775"/>
              <a:gd name="connsiteY10" fmla="*/ 6330489 h 7248525"/>
              <a:gd name="connsiteX11" fmla="*/ 8074328 w 8105775"/>
              <a:gd name="connsiteY11" fmla="*/ 5337031 h 7248525"/>
              <a:gd name="connsiteX12" fmla="*/ 8036228 w 8105775"/>
              <a:gd name="connsiteY12" fmla="*/ 4195937 h 7248525"/>
              <a:gd name="connsiteX13" fmla="*/ 7866683 w 8105775"/>
              <a:gd name="connsiteY13" fmla="*/ 3469179 h 7248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105775" h="7248525">
                <a:moveTo>
                  <a:pt x="7866683" y="3469179"/>
                </a:moveTo>
                <a:cubicBezTo>
                  <a:pt x="7655228" y="2729086"/>
                  <a:pt x="7324711" y="2029951"/>
                  <a:pt x="6844650" y="1416541"/>
                </a:cubicBezTo>
                <a:cubicBezTo>
                  <a:pt x="6549375" y="1038399"/>
                  <a:pt x="6199808" y="699309"/>
                  <a:pt x="5800711" y="430704"/>
                </a:cubicBezTo>
                <a:cubicBezTo>
                  <a:pt x="4204321" y="-641811"/>
                  <a:pt x="2276460" y="544051"/>
                  <a:pt x="1604948" y="1225089"/>
                </a:cubicBezTo>
                <a:cubicBezTo>
                  <a:pt x="933435" y="1906126"/>
                  <a:pt x="-104790" y="3310111"/>
                  <a:pt x="8558" y="4330239"/>
                </a:cubicBezTo>
                <a:cubicBezTo>
                  <a:pt x="121905" y="5350367"/>
                  <a:pt x="583868" y="5796137"/>
                  <a:pt x="1055355" y="6109509"/>
                </a:cubicBezTo>
                <a:cubicBezTo>
                  <a:pt x="1526843" y="6423834"/>
                  <a:pt x="2328848" y="6711489"/>
                  <a:pt x="2590785" y="6781022"/>
                </a:cubicBezTo>
                <a:cubicBezTo>
                  <a:pt x="2852723" y="6850554"/>
                  <a:pt x="4212893" y="7164879"/>
                  <a:pt x="4990133" y="7234412"/>
                </a:cubicBezTo>
                <a:cubicBezTo>
                  <a:pt x="5474003" y="7278226"/>
                  <a:pt x="5975971" y="7243937"/>
                  <a:pt x="6442696" y="7103919"/>
                </a:cubicBezTo>
                <a:cubicBezTo>
                  <a:pt x="6659866" y="7039149"/>
                  <a:pt x="6885608" y="6952472"/>
                  <a:pt x="7065631" y="6813406"/>
                </a:cubicBezTo>
                <a:cubicBezTo>
                  <a:pt x="7251368" y="6670531"/>
                  <a:pt x="7423771" y="6509559"/>
                  <a:pt x="7575218" y="6330489"/>
                </a:cubicBezTo>
                <a:cubicBezTo>
                  <a:pt x="7816200" y="6043787"/>
                  <a:pt x="8001938" y="5706601"/>
                  <a:pt x="8074328" y="5337031"/>
                </a:cubicBezTo>
                <a:cubicBezTo>
                  <a:pt x="8147671" y="4960794"/>
                  <a:pt x="8104808" y="4572174"/>
                  <a:pt x="8036228" y="4195937"/>
                </a:cubicBezTo>
                <a:cubicBezTo>
                  <a:pt x="7990508" y="3951144"/>
                  <a:pt x="7935263" y="3708256"/>
                  <a:pt x="7866683" y="3469179"/>
                </a:cubicBezTo>
                <a:close/>
              </a:path>
            </a:pathLst>
          </a:custGeom>
          <a:gradFill>
            <a:gsLst>
              <a:gs pos="71000">
                <a:schemeClr val="accent2"/>
              </a:gs>
              <a:gs pos="40000">
                <a:schemeClr val="accent3">
                  <a:lumMod val="75000"/>
                </a:schemeClr>
              </a:gs>
              <a:gs pos="0">
                <a:schemeClr val="accent3">
                  <a:lumMod val="75000"/>
                </a:schemeClr>
              </a:gs>
            </a:gsLst>
            <a:path path="circle">
              <a:fillToRect l="50000" t="50000" r="50000" b="50000"/>
            </a:path>
          </a:gradFill>
          <a:ln w="9525" cap="flat">
            <a:noFill/>
            <a:prstDash val="solid"/>
            <a:miter/>
          </a:ln>
          <a:effectLst>
            <a:softEdge rad="1270000"/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Purple">
            <a:extLst>
              <a:ext uri="{FF2B5EF4-FFF2-40B4-BE49-F238E27FC236}">
                <a16:creationId xmlns:a16="http://schemas.microsoft.com/office/drawing/2014/main" id="{448C279F-10E9-4C46-A814-3EAAE49164DB}"/>
              </a:ext>
            </a:extLst>
          </p:cNvPr>
          <p:cNvSpPr/>
          <p:nvPr/>
        </p:nvSpPr>
        <p:spPr>
          <a:xfrm rot="15300000">
            <a:off x="2416400" y="-9343195"/>
            <a:ext cx="30017871" cy="26843243"/>
          </a:xfrm>
          <a:custGeom>
            <a:avLst/>
            <a:gdLst>
              <a:gd name="connsiteX0" fmla="*/ 7866683 w 8105775"/>
              <a:gd name="connsiteY0" fmla="*/ 3469179 h 7248525"/>
              <a:gd name="connsiteX1" fmla="*/ 6844650 w 8105775"/>
              <a:gd name="connsiteY1" fmla="*/ 1416541 h 7248525"/>
              <a:gd name="connsiteX2" fmla="*/ 5800711 w 8105775"/>
              <a:gd name="connsiteY2" fmla="*/ 430704 h 7248525"/>
              <a:gd name="connsiteX3" fmla="*/ 1604948 w 8105775"/>
              <a:gd name="connsiteY3" fmla="*/ 1225089 h 7248525"/>
              <a:gd name="connsiteX4" fmla="*/ 8558 w 8105775"/>
              <a:gd name="connsiteY4" fmla="*/ 4330239 h 7248525"/>
              <a:gd name="connsiteX5" fmla="*/ 1055355 w 8105775"/>
              <a:gd name="connsiteY5" fmla="*/ 6109509 h 7248525"/>
              <a:gd name="connsiteX6" fmla="*/ 2590785 w 8105775"/>
              <a:gd name="connsiteY6" fmla="*/ 6781022 h 7248525"/>
              <a:gd name="connsiteX7" fmla="*/ 4990133 w 8105775"/>
              <a:gd name="connsiteY7" fmla="*/ 7234412 h 7248525"/>
              <a:gd name="connsiteX8" fmla="*/ 6442696 w 8105775"/>
              <a:gd name="connsiteY8" fmla="*/ 7103919 h 7248525"/>
              <a:gd name="connsiteX9" fmla="*/ 7065631 w 8105775"/>
              <a:gd name="connsiteY9" fmla="*/ 6813406 h 7248525"/>
              <a:gd name="connsiteX10" fmla="*/ 7575218 w 8105775"/>
              <a:gd name="connsiteY10" fmla="*/ 6330489 h 7248525"/>
              <a:gd name="connsiteX11" fmla="*/ 8074328 w 8105775"/>
              <a:gd name="connsiteY11" fmla="*/ 5337031 h 7248525"/>
              <a:gd name="connsiteX12" fmla="*/ 8036228 w 8105775"/>
              <a:gd name="connsiteY12" fmla="*/ 4195937 h 7248525"/>
              <a:gd name="connsiteX13" fmla="*/ 7866683 w 8105775"/>
              <a:gd name="connsiteY13" fmla="*/ 3469179 h 7248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105775" h="7248525">
                <a:moveTo>
                  <a:pt x="7866683" y="3469179"/>
                </a:moveTo>
                <a:cubicBezTo>
                  <a:pt x="7655228" y="2729086"/>
                  <a:pt x="7324711" y="2029951"/>
                  <a:pt x="6844650" y="1416541"/>
                </a:cubicBezTo>
                <a:cubicBezTo>
                  <a:pt x="6549375" y="1038399"/>
                  <a:pt x="6199808" y="699309"/>
                  <a:pt x="5800711" y="430704"/>
                </a:cubicBezTo>
                <a:cubicBezTo>
                  <a:pt x="4204321" y="-641811"/>
                  <a:pt x="2276460" y="544051"/>
                  <a:pt x="1604948" y="1225089"/>
                </a:cubicBezTo>
                <a:cubicBezTo>
                  <a:pt x="933435" y="1906126"/>
                  <a:pt x="-104790" y="3310111"/>
                  <a:pt x="8558" y="4330239"/>
                </a:cubicBezTo>
                <a:cubicBezTo>
                  <a:pt x="121905" y="5350367"/>
                  <a:pt x="583868" y="5796137"/>
                  <a:pt x="1055355" y="6109509"/>
                </a:cubicBezTo>
                <a:cubicBezTo>
                  <a:pt x="1526843" y="6423834"/>
                  <a:pt x="2328848" y="6711489"/>
                  <a:pt x="2590785" y="6781022"/>
                </a:cubicBezTo>
                <a:cubicBezTo>
                  <a:pt x="2852723" y="6850554"/>
                  <a:pt x="4212893" y="7164879"/>
                  <a:pt x="4990133" y="7234412"/>
                </a:cubicBezTo>
                <a:cubicBezTo>
                  <a:pt x="5474003" y="7278226"/>
                  <a:pt x="5975971" y="7243937"/>
                  <a:pt x="6442696" y="7103919"/>
                </a:cubicBezTo>
                <a:cubicBezTo>
                  <a:pt x="6659866" y="7039149"/>
                  <a:pt x="6885608" y="6952472"/>
                  <a:pt x="7065631" y="6813406"/>
                </a:cubicBezTo>
                <a:cubicBezTo>
                  <a:pt x="7251368" y="6670531"/>
                  <a:pt x="7423771" y="6509559"/>
                  <a:pt x="7575218" y="6330489"/>
                </a:cubicBezTo>
                <a:cubicBezTo>
                  <a:pt x="7816200" y="6043787"/>
                  <a:pt x="8001938" y="5706601"/>
                  <a:pt x="8074328" y="5337031"/>
                </a:cubicBezTo>
                <a:cubicBezTo>
                  <a:pt x="8147671" y="4960794"/>
                  <a:pt x="8104808" y="4572174"/>
                  <a:pt x="8036228" y="4195937"/>
                </a:cubicBezTo>
                <a:cubicBezTo>
                  <a:pt x="7990508" y="3951144"/>
                  <a:pt x="7935263" y="3708256"/>
                  <a:pt x="7866683" y="3469179"/>
                </a:cubicBezTo>
                <a:close/>
              </a:path>
            </a:pathLst>
          </a:custGeom>
          <a:gradFill>
            <a:gsLst>
              <a:gs pos="73000">
                <a:schemeClr val="accent2"/>
              </a:gs>
              <a:gs pos="0">
                <a:schemeClr val="accent2"/>
              </a:gs>
            </a:gsLst>
            <a:path path="circle">
              <a:fillToRect l="50000" t="50000" r="50000" b="50000"/>
            </a:path>
          </a:gradFill>
          <a:ln w="9525" cap="flat">
            <a:noFill/>
            <a:prstDash val="solid"/>
            <a:miter/>
          </a:ln>
          <a:effectLst>
            <a:softEdge rad="1270000"/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Pink">
            <a:extLst>
              <a:ext uri="{FF2B5EF4-FFF2-40B4-BE49-F238E27FC236}">
                <a16:creationId xmlns:a16="http://schemas.microsoft.com/office/drawing/2014/main" id="{B4D9EABA-F71C-441A-8842-306D0D635336}"/>
              </a:ext>
            </a:extLst>
          </p:cNvPr>
          <p:cNvSpPr/>
          <p:nvPr/>
        </p:nvSpPr>
        <p:spPr>
          <a:xfrm rot="9000000">
            <a:off x="570497" y="-5092368"/>
            <a:ext cx="17079431" cy="15273145"/>
          </a:xfrm>
          <a:custGeom>
            <a:avLst/>
            <a:gdLst>
              <a:gd name="connsiteX0" fmla="*/ 7866683 w 8105775"/>
              <a:gd name="connsiteY0" fmla="*/ 3469179 h 7248525"/>
              <a:gd name="connsiteX1" fmla="*/ 6844650 w 8105775"/>
              <a:gd name="connsiteY1" fmla="*/ 1416541 h 7248525"/>
              <a:gd name="connsiteX2" fmla="*/ 5800711 w 8105775"/>
              <a:gd name="connsiteY2" fmla="*/ 430704 h 7248525"/>
              <a:gd name="connsiteX3" fmla="*/ 1604948 w 8105775"/>
              <a:gd name="connsiteY3" fmla="*/ 1225089 h 7248525"/>
              <a:gd name="connsiteX4" fmla="*/ 8558 w 8105775"/>
              <a:gd name="connsiteY4" fmla="*/ 4330239 h 7248525"/>
              <a:gd name="connsiteX5" fmla="*/ 1055355 w 8105775"/>
              <a:gd name="connsiteY5" fmla="*/ 6109509 h 7248525"/>
              <a:gd name="connsiteX6" fmla="*/ 2590785 w 8105775"/>
              <a:gd name="connsiteY6" fmla="*/ 6781022 h 7248525"/>
              <a:gd name="connsiteX7" fmla="*/ 4990133 w 8105775"/>
              <a:gd name="connsiteY7" fmla="*/ 7234412 h 7248525"/>
              <a:gd name="connsiteX8" fmla="*/ 6442696 w 8105775"/>
              <a:gd name="connsiteY8" fmla="*/ 7103919 h 7248525"/>
              <a:gd name="connsiteX9" fmla="*/ 7065631 w 8105775"/>
              <a:gd name="connsiteY9" fmla="*/ 6813406 h 7248525"/>
              <a:gd name="connsiteX10" fmla="*/ 7575218 w 8105775"/>
              <a:gd name="connsiteY10" fmla="*/ 6330489 h 7248525"/>
              <a:gd name="connsiteX11" fmla="*/ 8074328 w 8105775"/>
              <a:gd name="connsiteY11" fmla="*/ 5337031 h 7248525"/>
              <a:gd name="connsiteX12" fmla="*/ 8036228 w 8105775"/>
              <a:gd name="connsiteY12" fmla="*/ 4195937 h 7248525"/>
              <a:gd name="connsiteX13" fmla="*/ 7866683 w 8105775"/>
              <a:gd name="connsiteY13" fmla="*/ 3469179 h 7248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105775" h="7248525">
                <a:moveTo>
                  <a:pt x="7866683" y="3469179"/>
                </a:moveTo>
                <a:cubicBezTo>
                  <a:pt x="7655228" y="2729086"/>
                  <a:pt x="7324711" y="2029951"/>
                  <a:pt x="6844650" y="1416541"/>
                </a:cubicBezTo>
                <a:cubicBezTo>
                  <a:pt x="6549375" y="1038399"/>
                  <a:pt x="6199808" y="699309"/>
                  <a:pt x="5800711" y="430704"/>
                </a:cubicBezTo>
                <a:cubicBezTo>
                  <a:pt x="4204321" y="-641811"/>
                  <a:pt x="2276460" y="544051"/>
                  <a:pt x="1604948" y="1225089"/>
                </a:cubicBezTo>
                <a:cubicBezTo>
                  <a:pt x="933435" y="1906126"/>
                  <a:pt x="-104790" y="3310111"/>
                  <a:pt x="8558" y="4330239"/>
                </a:cubicBezTo>
                <a:cubicBezTo>
                  <a:pt x="121905" y="5350367"/>
                  <a:pt x="583868" y="5796137"/>
                  <a:pt x="1055355" y="6109509"/>
                </a:cubicBezTo>
                <a:cubicBezTo>
                  <a:pt x="1526843" y="6423834"/>
                  <a:pt x="2328848" y="6711489"/>
                  <a:pt x="2590785" y="6781022"/>
                </a:cubicBezTo>
                <a:cubicBezTo>
                  <a:pt x="2852723" y="6850554"/>
                  <a:pt x="4212893" y="7164879"/>
                  <a:pt x="4990133" y="7234412"/>
                </a:cubicBezTo>
                <a:cubicBezTo>
                  <a:pt x="5474003" y="7278226"/>
                  <a:pt x="5975971" y="7243937"/>
                  <a:pt x="6442696" y="7103919"/>
                </a:cubicBezTo>
                <a:cubicBezTo>
                  <a:pt x="6659866" y="7039149"/>
                  <a:pt x="6885608" y="6952472"/>
                  <a:pt x="7065631" y="6813406"/>
                </a:cubicBezTo>
                <a:cubicBezTo>
                  <a:pt x="7251368" y="6670531"/>
                  <a:pt x="7423771" y="6509559"/>
                  <a:pt x="7575218" y="6330489"/>
                </a:cubicBezTo>
                <a:cubicBezTo>
                  <a:pt x="7816200" y="6043787"/>
                  <a:pt x="8001938" y="5706601"/>
                  <a:pt x="8074328" y="5337031"/>
                </a:cubicBezTo>
                <a:cubicBezTo>
                  <a:pt x="8147671" y="4960794"/>
                  <a:pt x="8104808" y="4572174"/>
                  <a:pt x="8036228" y="4195937"/>
                </a:cubicBezTo>
                <a:cubicBezTo>
                  <a:pt x="7990508" y="3951144"/>
                  <a:pt x="7935263" y="3708256"/>
                  <a:pt x="7866683" y="3469179"/>
                </a:cubicBezTo>
                <a:close/>
              </a:path>
            </a:pathLst>
          </a:custGeom>
          <a:gradFill>
            <a:gsLst>
              <a:gs pos="70000">
                <a:schemeClr val="accent3">
                  <a:lumMod val="75000"/>
                </a:schemeClr>
              </a:gs>
              <a:gs pos="0">
                <a:schemeClr val="accent3"/>
              </a:gs>
            </a:gsLst>
            <a:path path="circle">
              <a:fillToRect l="50000" t="50000" r="50000" b="50000"/>
            </a:path>
          </a:gradFill>
          <a:ln w="9525" cap="flat">
            <a:noFill/>
            <a:prstDash val="solid"/>
            <a:miter/>
          </a:ln>
          <a:effectLst>
            <a:softEdge rad="1270000"/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Light Blue">
            <a:extLst>
              <a:ext uri="{FF2B5EF4-FFF2-40B4-BE49-F238E27FC236}">
                <a16:creationId xmlns:a16="http://schemas.microsoft.com/office/drawing/2014/main" id="{DAAA02BD-934D-45D9-8BEE-7910C910F060}"/>
              </a:ext>
            </a:extLst>
          </p:cNvPr>
          <p:cNvSpPr/>
          <p:nvPr/>
        </p:nvSpPr>
        <p:spPr>
          <a:xfrm rot="15300000">
            <a:off x="7329252" y="-6563623"/>
            <a:ext cx="30017871" cy="26843243"/>
          </a:xfrm>
          <a:custGeom>
            <a:avLst/>
            <a:gdLst>
              <a:gd name="connsiteX0" fmla="*/ 7866683 w 8105775"/>
              <a:gd name="connsiteY0" fmla="*/ 3469179 h 7248525"/>
              <a:gd name="connsiteX1" fmla="*/ 6844650 w 8105775"/>
              <a:gd name="connsiteY1" fmla="*/ 1416541 h 7248525"/>
              <a:gd name="connsiteX2" fmla="*/ 5800711 w 8105775"/>
              <a:gd name="connsiteY2" fmla="*/ 430704 h 7248525"/>
              <a:gd name="connsiteX3" fmla="*/ 1604948 w 8105775"/>
              <a:gd name="connsiteY3" fmla="*/ 1225089 h 7248525"/>
              <a:gd name="connsiteX4" fmla="*/ 8558 w 8105775"/>
              <a:gd name="connsiteY4" fmla="*/ 4330239 h 7248525"/>
              <a:gd name="connsiteX5" fmla="*/ 1055355 w 8105775"/>
              <a:gd name="connsiteY5" fmla="*/ 6109509 h 7248525"/>
              <a:gd name="connsiteX6" fmla="*/ 2590785 w 8105775"/>
              <a:gd name="connsiteY6" fmla="*/ 6781022 h 7248525"/>
              <a:gd name="connsiteX7" fmla="*/ 4990133 w 8105775"/>
              <a:gd name="connsiteY7" fmla="*/ 7234412 h 7248525"/>
              <a:gd name="connsiteX8" fmla="*/ 6442696 w 8105775"/>
              <a:gd name="connsiteY8" fmla="*/ 7103919 h 7248525"/>
              <a:gd name="connsiteX9" fmla="*/ 7065631 w 8105775"/>
              <a:gd name="connsiteY9" fmla="*/ 6813406 h 7248525"/>
              <a:gd name="connsiteX10" fmla="*/ 7575218 w 8105775"/>
              <a:gd name="connsiteY10" fmla="*/ 6330489 h 7248525"/>
              <a:gd name="connsiteX11" fmla="*/ 8074328 w 8105775"/>
              <a:gd name="connsiteY11" fmla="*/ 5337031 h 7248525"/>
              <a:gd name="connsiteX12" fmla="*/ 8036228 w 8105775"/>
              <a:gd name="connsiteY12" fmla="*/ 4195937 h 7248525"/>
              <a:gd name="connsiteX13" fmla="*/ 7866683 w 8105775"/>
              <a:gd name="connsiteY13" fmla="*/ 3469179 h 7248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105775" h="7248525">
                <a:moveTo>
                  <a:pt x="7866683" y="3469179"/>
                </a:moveTo>
                <a:cubicBezTo>
                  <a:pt x="7655228" y="2729086"/>
                  <a:pt x="7324711" y="2029951"/>
                  <a:pt x="6844650" y="1416541"/>
                </a:cubicBezTo>
                <a:cubicBezTo>
                  <a:pt x="6549375" y="1038399"/>
                  <a:pt x="6199808" y="699309"/>
                  <a:pt x="5800711" y="430704"/>
                </a:cubicBezTo>
                <a:cubicBezTo>
                  <a:pt x="4204321" y="-641811"/>
                  <a:pt x="2276460" y="544051"/>
                  <a:pt x="1604948" y="1225089"/>
                </a:cubicBezTo>
                <a:cubicBezTo>
                  <a:pt x="933435" y="1906126"/>
                  <a:pt x="-104790" y="3310111"/>
                  <a:pt x="8558" y="4330239"/>
                </a:cubicBezTo>
                <a:cubicBezTo>
                  <a:pt x="121905" y="5350367"/>
                  <a:pt x="583868" y="5796137"/>
                  <a:pt x="1055355" y="6109509"/>
                </a:cubicBezTo>
                <a:cubicBezTo>
                  <a:pt x="1526843" y="6423834"/>
                  <a:pt x="2328848" y="6711489"/>
                  <a:pt x="2590785" y="6781022"/>
                </a:cubicBezTo>
                <a:cubicBezTo>
                  <a:pt x="2852723" y="6850554"/>
                  <a:pt x="4212893" y="7164879"/>
                  <a:pt x="4990133" y="7234412"/>
                </a:cubicBezTo>
                <a:cubicBezTo>
                  <a:pt x="5474003" y="7278226"/>
                  <a:pt x="5975971" y="7243937"/>
                  <a:pt x="6442696" y="7103919"/>
                </a:cubicBezTo>
                <a:cubicBezTo>
                  <a:pt x="6659866" y="7039149"/>
                  <a:pt x="6885608" y="6952472"/>
                  <a:pt x="7065631" y="6813406"/>
                </a:cubicBezTo>
                <a:cubicBezTo>
                  <a:pt x="7251368" y="6670531"/>
                  <a:pt x="7423771" y="6509559"/>
                  <a:pt x="7575218" y="6330489"/>
                </a:cubicBezTo>
                <a:cubicBezTo>
                  <a:pt x="7816200" y="6043787"/>
                  <a:pt x="8001938" y="5706601"/>
                  <a:pt x="8074328" y="5337031"/>
                </a:cubicBezTo>
                <a:cubicBezTo>
                  <a:pt x="8147671" y="4960794"/>
                  <a:pt x="8104808" y="4572174"/>
                  <a:pt x="8036228" y="4195937"/>
                </a:cubicBezTo>
                <a:cubicBezTo>
                  <a:pt x="7990508" y="3951144"/>
                  <a:pt x="7935263" y="3708256"/>
                  <a:pt x="7866683" y="3469179"/>
                </a:cubicBezTo>
                <a:close/>
              </a:path>
            </a:pathLst>
          </a:custGeom>
          <a:gradFill>
            <a:gsLst>
              <a:gs pos="80000">
                <a:schemeClr val="accent2">
                  <a:alpha val="32000"/>
                </a:schemeClr>
              </a:gs>
              <a:gs pos="0">
                <a:schemeClr val="accent1"/>
              </a:gs>
            </a:gsLst>
            <a:path path="circle">
              <a:fillToRect l="50000" t="50000" r="50000" b="50000"/>
            </a:path>
          </a:gradFill>
          <a:ln w="9525" cap="flat">
            <a:noFill/>
            <a:prstDash val="solid"/>
            <a:miter/>
          </a:ln>
          <a:effectLst>
            <a:softEdge rad="1270000"/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C1D954-382A-4932-A144-A60611423025}"/>
              </a:ext>
            </a:extLst>
          </p:cNvPr>
          <p:cNvSpPr txBox="1"/>
          <p:nvPr/>
        </p:nvSpPr>
        <p:spPr>
          <a:xfrm rot="16200000">
            <a:off x="-1412698" y="6473280"/>
            <a:ext cx="43874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solidFill>
                  <a:schemeClr val="bg1"/>
                </a:solidFill>
                <a:latin typeface="Century Gothic" panose="020B0502020202020204" pitchFamily="34" charset="0"/>
              </a:rPr>
              <a:t>Massive X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EE22C8D-264D-45DD-9727-631727A95C16}"/>
              </a:ext>
            </a:extLst>
          </p:cNvPr>
          <p:cNvSpPr/>
          <p:nvPr/>
        </p:nvSpPr>
        <p:spPr>
          <a:xfrm>
            <a:off x="729638" y="739163"/>
            <a:ext cx="102824" cy="1028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3441EEE-8DEB-47CE-89B8-E9A1AFC49771}"/>
              </a:ext>
            </a:extLst>
          </p:cNvPr>
          <p:cNvSpPr/>
          <p:nvPr/>
        </p:nvSpPr>
        <p:spPr>
          <a:xfrm>
            <a:off x="729638" y="1036819"/>
            <a:ext cx="102824" cy="1028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C395E79-7464-461B-BAB4-E9EA0ED82658}"/>
              </a:ext>
            </a:extLst>
          </p:cNvPr>
          <p:cNvSpPr/>
          <p:nvPr/>
        </p:nvSpPr>
        <p:spPr>
          <a:xfrm>
            <a:off x="729638" y="1334475"/>
            <a:ext cx="102824" cy="1028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25A810-B35F-40B2-B3E2-7125E4E901D6}"/>
              </a:ext>
            </a:extLst>
          </p:cNvPr>
          <p:cNvSpPr txBox="1"/>
          <p:nvPr/>
        </p:nvSpPr>
        <p:spPr>
          <a:xfrm rot="16200000">
            <a:off x="21192101" y="5902011"/>
            <a:ext cx="4828053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l"/>
            <a:r>
              <a:rPr lang="en-US" sz="2000" b="1">
                <a:solidFill>
                  <a:schemeClr val="bg1"/>
                </a:solidFill>
                <a:latin typeface="+mj-lt"/>
              </a:rPr>
              <a:t>Massive X</a:t>
            </a:r>
            <a:r>
              <a:rPr lang="en-US" sz="2000">
                <a:solidFill>
                  <a:schemeClr val="bg1"/>
                </a:solidFill>
              </a:rPr>
              <a:t> presentation to </a:t>
            </a:r>
            <a:r>
              <a:rPr lang="en-US" sz="2000" b="0">
                <a:solidFill>
                  <a:schemeClr val="bg1"/>
                </a:solidFill>
              </a:rPr>
              <a:t>DesignBall</a:t>
            </a:r>
            <a:r>
              <a:rPr lang="en-US" sz="2000">
                <a:solidFill>
                  <a:schemeClr val="bg1"/>
                </a:solidFill>
              </a:rPr>
              <a:t> team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A402281-A71B-4254-9374-C33A92A607A8}"/>
              </a:ext>
            </a:extLst>
          </p:cNvPr>
          <p:cNvSpPr txBox="1">
            <a:spLocks/>
          </p:cNvSpPr>
          <p:nvPr/>
        </p:nvSpPr>
        <p:spPr>
          <a:xfrm>
            <a:off x="23408916" y="8877743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chemeClr val="bg1"/>
                </a:solidFill>
                <a:latin typeface="+mj-lt"/>
              </a:rPr>
              <a:pPr algn="ctr"/>
              <a:t>‹Nº›</a:t>
            </a:fld>
            <a:endParaRPr lang="en-US" sz="14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34EFB6-50AA-4D38-9D48-7BD5B45DDFBB}"/>
              </a:ext>
            </a:extLst>
          </p:cNvPr>
          <p:cNvSpPr/>
          <p:nvPr/>
        </p:nvSpPr>
        <p:spPr>
          <a:xfrm>
            <a:off x="519440" y="12000254"/>
            <a:ext cx="59503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Designball-Social-01" pitchFamily="2" charset="0"/>
              </a:rPr>
              <a:t>b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51FBF3C-CB21-415F-B45D-959770BDF22A}"/>
              </a:ext>
            </a:extLst>
          </p:cNvPr>
          <p:cNvSpPr/>
          <p:nvPr/>
        </p:nvSpPr>
        <p:spPr>
          <a:xfrm>
            <a:off x="519440" y="11364852"/>
            <a:ext cx="59503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Designball-Social-01" pitchFamily="2" charset="0"/>
              </a:rPr>
              <a:t>C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BAE8D9-87AB-46BC-92A4-F4E9D7AC0FBA}"/>
              </a:ext>
            </a:extLst>
          </p:cNvPr>
          <p:cNvSpPr/>
          <p:nvPr/>
        </p:nvSpPr>
        <p:spPr>
          <a:xfrm>
            <a:off x="519441" y="12635657"/>
            <a:ext cx="59503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Designball-Social-01" pitchFamily="2" charset="0"/>
              </a:rPr>
              <a:t>c</a:t>
            </a:r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24E0D936-A358-44A0-8799-2857E707915C}"/>
              </a:ext>
            </a:extLst>
          </p:cNvPr>
          <p:cNvSpPr/>
          <p:nvPr/>
        </p:nvSpPr>
        <p:spPr>
          <a:xfrm>
            <a:off x="650477" y="12075298"/>
            <a:ext cx="332961" cy="443947"/>
          </a:xfrm>
          <a:prstGeom prst="rect">
            <a:avLst/>
          </a:prstGeom>
          <a:solidFill>
            <a:schemeClr val="bg2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FB9CC360-65F7-47B8-821F-29626B4BC244}"/>
              </a:ext>
            </a:extLst>
          </p:cNvPr>
          <p:cNvSpPr/>
          <p:nvPr/>
        </p:nvSpPr>
        <p:spPr>
          <a:xfrm>
            <a:off x="650477" y="11444528"/>
            <a:ext cx="332961" cy="443947"/>
          </a:xfrm>
          <a:prstGeom prst="rect">
            <a:avLst/>
          </a:prstGeom>
          <a:solidFill>
            <a:schemeClr val="bg2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9" name="Rectangle 18">
            <a:hlinkClick r:id="rId4"/>
            <a:extLst>
              <a:ext uri="{FF2B5EF4-FFF2-40B4-BE49-F238E27FC236}">
                <a16:creationId xmlns:a16="http://schemas.microsoft.com/office/drawing/2014/main" id="{E141DB3D-31D6-4A50-8649-C600099A9539}"/>
              </a:ext>
            </a:extLst>
          </p:cNvPr>
          <p:cNvSpPr/>
          <p:nvPr/>
        </p:nvSpPr>
        <p:spPr>
          <a:xfrm>
            <a:off x="650477" y="12706070"/>
            <a:ext cx="332961" cy="443947"/>
          </a:xfrm>
          <a:prstGeom prst="rect">
            <a:avLst/>
          </a:prstGeom>
          <a:solidFill>
            <a:schemeClr val="bg2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17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8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6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96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16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13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213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22.xml"/><Relationship Id="rId26" Type="http://schemas.openxmlformats.org/officeDocument/2006/relationships/slideLayout" Target="../slideLayouts/slideLayout30.xml"/><Relationship Id="rId3" Type="http://schemas.openxmlformats.org/officeDocument/2006/relationships/slideLayout" Target="../slideLayouts/slideLayout7.xml"/><Relationship Id="rId21" Type="http://schemas.openxmlformats.org/officeDocument/2006/relationships/slideLayout" Target="../slideLayouts/slideLayout25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5" Type="http://schemas.openxmlformats.org/officeDocument/2006/relationships/slideLayout" Target="../slideLayouts/slideLayout29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20" Type="http://schemas.openxmlformats.org/officeDocument/2006/relationships/slideLayout" Target="../slideLayouts/slideLayout24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2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23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14.xml"/><Relationship Id="rId19" Type="http://schemas.openxmlformats.org/officeDocument/2006/relationships/slideLayout" Target="../slideLayouts/slideLayout23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Relationship Id="rId22" Type="http://schemas.openxmlformats.org/officeDocument/2006/relationships/slideLayout" Target="../slideLayouts/slideLayout26.xml"/><Relationship Id="rId27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slideLayout" Target="../slideLayouts/slideLayout51.xml"/><Relationship Id="rId26" Type="http://schemas.openxmlformats.org/officeDocument/2006/relationships/slideLayout" Target="../slideLayouts/slideLayout59.xml"/><Relationship Id="rId3" Type="http://schemas.openxmlformats.org/officeDocument/2006/relationships/slideLayout" Target="../slideLayouts/slideLayout36.xml"/><Relationship Id="rId21" Type="http://schemas.openxmlformats.org/officeDocument/2006/relationships/slideLayout" Target="../slideLayouts/slideLayout54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slideLayout" Target="../slideLayouts/slideLayout50.xml"/><Relationship Id="rId25" Type="http://schemas.openxmlformats.org/officeDocument/2006/relationships/slideLayout" Target="../slideLayouts/slideLayout58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20" Type="http://schemas.openxmlformats.org/officeDocument/2006/relationships/slideLayout" Target="../slideLayouts/slideLayout53.xml"/><Relationship Id="rId29" Type="http://schemas.openxmlformats.org/officeDocument/2006/relationships/slideLayout" Target="../slideLayouts/slideLayout62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24" Type="http://schemas.openxmlformats.org/officeDocument/2006/relationships/slideLayout" Target="../slideLayouts/slideLayout57.xml"/><Relationship Id="rId32" Type="http://schemas.openxmlformats.org/officeDocument/2006/relationships/theme" Target="../theme/theme5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23" Type="http://schemas.openxmlformats.org/officeDocument/2006/relationships/slideLayout" Target="../slideLayouts/slideLayout56.xml"/><Relationship Id="rId28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43.xml"/><Relationship Id="rId19" Type="http://schemas.openxmlformats.org/officeDocument/2006/relationships/slideLayout" Target="../slideLayouts/slideLayout52.xml"/><Relationship Id="rId31" Type="http://schemas.openxmlformats.org/officeDocument/2006/relationships/slideLayout" Target="../slideLayouts/slideLayout64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Relationship Id="rId22" Type="http://schemas.openxmlformats.org/officeDocument/2006/relationships/slideLayout" Target="../slideLayouts/slideLayout55.xml"/><Relationship Id="rId27" Type="http://schemas.openxmlformats.org/officeDocument/2006/relationships/slideLayout" Target="../slideLayouts/slideLayout60.xml"/><Relationship Id="rId30" Type="http://schemas.openxmlformats.org/officeDocument/2006/relationships/slideLayout" Target="../slideLayouts/slideLayout63.xml"/></Relationships>
</file>

<file path=ppt/slideMasters/_rels/slideMaster6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77.xml"/><Relationship Id="rId18" Type="http://schemas.openxmlformats.org/officeDocument/2006/relationships/slideLayout" Target="../slideLayouts/slideLayout82.xml"/><Relationship Id="rId26" Type="http://schemas.openxmlformats.org/officeDocument/2006/relationships/slideLayout" Target="../slideLayouts/slideLayout90.xml"/><Relationship Id="rId21" Type="http://schemas.openxmlformats.org/officeDocument/2006/relationships/slideLayout" Target="../slideLayouts/slideLayout85.xml"/><Relationship Id="rId34" Type="http://schemas.openxmlformats.org/officeDocument/2006/relationships/slideLayout" Target="../slideLayouts/slideLayout98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slideLayout" Target="../slideLayouts/slideLayout81.xml"/><Relationship Id="rId25" Type="http://schemas.openxmlformats.org/officeDocument/2006/relationships/slideLayout" Target="../slideLayouts/slideLayout89.xml"/><Relationship Id="rId33" Type="http://schemas.openxmlformats.org/officeDocument/2006/relationships/slideLayout" Target="../slideLayouts/slideLayout97.xml"/><Relationship Id="rId38" Type="http://schemas.openxmlformats.org/officeDocument/2006/relationships/hyperlink" Target="https://twitter.com/" TargetMode="Externa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20" Type="http://schemas.openxmlformats.org/officeDocument/2006/relationships/slideLayout" Target="../slideLayouts/slideLayout84.xml"/><Relationship Id="rId29" Type="http://schemas.openxmlformats.org/officeDocument/2006/relationships/slideLayout" Target="../slideLayouts/slideLayout93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24" Type="http://schemas.openxmlformats.org/officeDocument/2006/relationships/slideLayout" Target="../slideLayouts/slideLayout88.xml"/><Relationship Id="rId32" Type="http://schemas.openxmlformats.org/officeDocument/2006/relationships/slideLayout" Target="../slideLayouts/slideLayout96.xml"/><Relationship Id="rId37" Type="http://schemas.openxmlformats.org/officeDocument/2006/relationships/hyperlink" Target="https://www.linkedin.com/" TargetMode="Externa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23" Type="http://schemas.openxmlformats.org/officeDocument/2006/relationships/slideLayout" Target="../slideLayouts/slideLayout87.xml"/><Relationship Id="rId28" Type="http://schemas.openxmlformats.org/officeDocument/2006/relationships/slideLayout" Target="../slideLayouts/slideLayout92.xml"/><Relationship Id="rId36" Type="http://schemas.openxmlformats.org/officeDocument/2006/relationships/hyperlink" Target="https://www.facebook.com/" TargetMode="External"/><Relationship Id="rId10" Type="http://schemas.openxmlformats.org/officeDocument/2006/relationships/slideLayout" Target="../slideLayouts/slideLayout74.xml"/><Relationship Id="rId19" Type="http://schemas.openxmlformats.org/officeDocument/2006/relationships/slideLayout" Target="../slideLayouts/slideLayout83.xml"/><Relationship Id="rId31" Type="http://schemas.openxmlformats.org/officeDocument/2006/relationships/slideLayout" Target="../slideLayouts/slideLayout95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Relationship Id="rId22" Type="http://schemas.openxmlformats.org/officeDocument/2006/relationships/slideLayout" Target="../slideLayouts/slideLayout86.xml"/><Relationship Id="rId27" Type="http://schemas.openxmlformats.org/officeDocument/2006/relationships/slideLayout" Target="../slideLayouts/slideLayout91.xml"/><Relationship Id="rId30" Type="http://schemas.openxmlformats.org/officeDocument/2006/relationships/slideLayout" Target="../slideLayouts/slideLayout94.xml"/><Relationship Id="rId35" Type="http://schemas.openxmlformats.org/officeDocument/2006/relationships/theme" Target="../theme/theme6.xml"/><Relationship Id="rId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1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" TargetMode="External"/><Relationship Id="rId3" Type="http://schemas.openxmlformats.org/officeDocument/2006/relationships/slideLayout" Target="../slideLayouts/slideLayout104.xml"/><Relationship Id="rId7" Type="http://schemas.openxmlformats.org/officeDocument/2006/relationships/hyperlink" Target="https://www.linkedin.com/" TargetMode="External"/><Relationship Id="rId2" Type="http://schemas.openxmlformats.org/officeDocument/2006/relationships/slideLayout" Target="../slideLayouts/slideLayout103.xml"/><Relationship Id="rId1" Type="http://schemas.openxmlformats.org/officeDocument/2006/relationships/slideLayout" Target="../slideLayouts/slideLayout102.xml"/><Relationship Id="rId6" Type="http://schemas.openxmlformats.org/officeDocument/2006/relationships/hyperlink" Target="https://www.facebook.com/" TargetMode="Externa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105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theme" Target="../theme/theme9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C0609E7-B21A-44A3-8DFD-8D2964CD8535}"/>
              </a:ext>
            </a:extLst>
          </p:cNvPr>
          <p:cNvSpPr txBox="1"/>
          <p:nvPr/>
        </p:nvSpPr>
        <p:spPr>
          <a:xfrm rot="16200000">
            <a:off x="22310067" y="5902011"/>
            <a:ext cx="2592120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l"/>
            <a:r>
              <a:rPr lang="en-US" sz="2000" dirty="0" err="1">
                <a:solidFill>
                  <a:schemeClr val="tx1"/>
                </a:solidFill>
              </a:rPr>
              <a:t>Flgo</a:t>
            </a:r>
            <a:r>
              <a:rPr lang="en-US" sz="2000" dirty="0">
                <a:solidFill>
                  <a:schemeClr val="tx1"/>
                </a:solidFill>
              </a:rPr>
              <a:t>. Daniel Guzmán F.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9DEC81-A035-4291-8FEC-7FC53A59434A}"/>
              </a:ext>
            </a:extLst>
          </p:cNvPr>
          <p:cNvSpPr txBox="1"/>
          <p:nvPr/>
        </p:nvSpPr>
        <p:spPr>
          <a:xfrm rot="16200000">
            <a:off x="-4054024" y="7033827"/>
            <a:ext cx="9618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Universidad Bernardo O’Higgins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C360901-01AD-4430-8498-AB1A082771C1}"/>
              </a:ext>
            </a:extLst>
          </p:cNvPr>
          <p:cNvSpPr/>
          <p:nvPr/>
        </p:nvSpPr>
        <p:spPr>
          <a:xfrm>
            <a:off x="729638" y="739163"/>
            <a:ext cx="102824" cy="102824"/>
          </a:xfrm>
          <a:prstGeom prst="ellipse">
            <a:avLst/>
          </a:prstGeom>
          <a:solidFill>
            <a:schemeClr val="tx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1BF17D6-2B7C-4C41-8849-23DB4B7E1C12}"/>
              </a:ext>
            </a:extLst>
          </p:cNvPr>
          <p:cNvSpPr/>
          <p:nvPr/>
        </p:nvSpPr>
        <p:spPr>
          <a:xfrm>
            <a:off x="729638" y="1036819"/>
            <a:ext cx="102824" cy="102824"/>
          </a:xfrm>
          <a:prstGeom prst="ellipse">
            <a:avLst/>
          </a:prstGeom>
          <a:solidFill>
            <a:schemeClr val="tx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A9D41FB-1A1C-4F29-8C1E-719377825060}"/>
              </a:ext>
            </a:extLst>
          </p:cNvPr>
          <p:cNvSpPr/>
          <p:nvPr/>
        </p:nvSpPr>
        <p:spPr>
          <a:xfrm>
            <a:off x="729638" y="1334475"/>
            <a:ext cx="102824" cy="102824"/>
          </a:xfrm>
          <a:prstGeom prst="ellipse">
            <a:avLst/>
          </a:prstGeom>
          <a:solidFill>
            <a:schemeClr val="tx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9A9AFC40-C19C-466C-9791-7DEB2FEE23C0}"/>
              </a:ext>
            </a:extLst>
          </p:cNvPr>
          <p:cNvSpPr txBox="1">
            <a:spLocks/>
          </p:cNvSpPr>
          <p:nvPr/>
        </p:nvSpPr>
        <p:spPr>
          <a:xfrm>
            <a:off x="23408916" y="8877743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rPr>
              <a:pPr algn="ctr"/>
              <a:t>‹Nº›</a:t>
            </a:fld>
            <a:endParaRPr lang="en-US" sz="1400" b="1">
              <a:solidFill>
                <a:schemeClr val="tx1">
                  <a:lumMod val="90000"/>
                  <a:lumOff val="1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36747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4030" r:id="rId2"/>
    <p:sldLayoutId id="2147483820" r:id="rId3"/>
    <p:sldLayoutId id="2147483819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orient="horz" pos="816">
          <p15:clr>
            <a:srgbClr val="F26B43"/>
          </p15:clr>
        </p15:guide>
        <p15:guide id="4" orient="horz" pos="7776">
          <p15:clr>
            <a:srgbClr val="F26B43"/>
          </p15:clr>
        </p15:guide>
        <p15:guide id="5" pos="14377">
          <p15:clr>
            <a:srgbClr val="F26B43"/>
          </p15:clr>
        </p15:guide>
        <p15:guide id="6" pos="985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C0609E7-B21A-44A3-8DFD-8D2964CD8535}"/>
              </a:ext>
            </a:extLst>
          </p:cNvPr>
          <p:cNvSpPr txBox="1"/>
          <p:nvPr userDrawn="1"/>
        </p:nvSpPr>
        <p:spPr>
          <a:xfrm rot="16200000">
            <a:off x="22338922" y="5902011"/>
            <a:ext cx="253441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l"/>
            <a:r>
              <a:rPr lang="en-US" sz="2000" dirty="0" err="1">
                <a:solidFill>
                  <a:schemeClr val="tx1"/>
                </a:solidFill>
              </a:rPr>
              <a:t>Flgo</a:t>
            </a:r>
            <a:r>
              <a:rPr lang="en-US" sz="2000" dirty="0">
                <a:solidFill>
                  <a:schemeClr val="tx1"/>
                </a:solidFill>
              </a:rPr>
              <a:t>. Daniel Guzmán F.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9DEC81-A035-4291-8FEC-7FC53A59434A}"/>
              </a:ext>
            </a:extLst>
          </p:cNvPr>
          <p:cNvSpPr txBox="1"/>
          <p:nvPr userDrawn="1"/>
        </p:nvSpPr>
        <p:spPr>
          <a:xfrm rot="16200000">
            <a:off x="-2651204" y="6658980"/>
            <a:ext cx="74034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Universidad Bernardo O’Higgins</a:t>
            </a:r>
          </a:p>
          <a:p>
            <a:pPr algn="ctr"/>
            <a:endParaRPr lang="en-US" sz="36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C360901-01AD-4430-8498-AB1A082771C1}"/>
              </a:ext>
            </a:extLst>
          </p:cNvPr>
          <p:cNvSpPr/>
          <p:nvPr userDrawn="1"/>
        </p:nvSpPr>
        <p:spPr>
          <a:xfrm>
            <a:off x="729638" y="739163"/>
            <a:ext cx="102824" cy="102824"/>
          </a:xfrm>
          <a:prstGeom prst="ellipse">
            <a:avLst/>
          </a:prstGeom>
          <a:solidFill>
            <a:schemeClr val="tx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1BF17D6-2B7C-4C41-8849-23DB4B7E1C12}"/>
              </a:ext>
            </a:extLst>
          </p:cNvPr>
          <p:cNvSpPr/>
          <p:nvPr userDrawn="1"/>
        </p:nvSpPr>
        <p:spPr>
          <a:xfrm>
            <a:off x="729638" y="1036819"/>
            <a:ext cx="102824" cy="102824"/>
          </a:xfrm>
          <a:prstGeom prst="ellipse">
            <a:avLst/>
          </a:prstGeom>
          <a:solidFill>
            <a:schemeClr val="tx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A9D41FB-1A1C-4F29-8C1E-719377825060}"/>
              </a:ext>
            </a:extLst>
          </p:cNvPr>
          <p:cNvSpPr/>
          <p:nvPr userDrawn="1"/>
        </p:nvSpPr>
        <p:spPr>
          <a:xfrm>
            <a:off x="729638" y="1334475"/>
            <a:ext cx="102824" cy="102824"/>
          </a:xfrm>
          <a:prstGeom prst="ellipse">
            <a:avLst/>
          </a:prstGeom>
          <a:solidFill>
            <a:schemeClr val="tx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9A9AFC40-C19C-466C-9791-7DEB2FEE23C0}"/>
              </a:ext>
            </a:extLst>
          </p:cNvPr>
          <p:cNvSpPr txBox="1">
            <a:spLocks/>
          </p:cNvSpPr>
          <p:nvPr userDrawn="1"/>
        </p:nvSpPr>
        <p:spPr>
          <a:xfrm>
            <a:off x="23408916" y="8877743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rPr>
              <a:pPr algn="ctr"/>
              <a:t>‹Nº›</a:t>
            </a:fld>
            <a:endParaRPr lang="en-US" sz="1400" b="1">
              <a:solidFill>
                <a:schemeClr val="tx1">
                  <a:lumMod val="90000"/>
                  <a:lumOff val="1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55201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4046" r:id="rId2"/>
    <p:sldLayoutId id="2147484042" r:id="rId3"/>
    <p:sldLayoutId id="2147484045" r:id="rId4"/>
    <p:sldLayoutId id="2147484033" r:id="rId5"/>
    <p:sldLayoutId id="2147484035" r:id="rId6"/>
    <p:sldLayoutId id="2147484023" r:id="rId7"/>
    <p:sldLayoutId id="2147484024" r:id="rId8"/>
    <p:sldLayoutId id="2147484025" r:id="rId9"/>
    <p:sldLayoutId id="2147484026" r:id="rId10"/>
    <p:sldLayoutId id="2147484027" r:id="rId11"/>
    <p:sldLayoutId id="2147484028" r:id="rId12"/>
    <p:sldLayoutId id="2147484029" r:id="rId13"/>
    <p:sldLayoutId id="2147483860" r:id="rId14"/>
    <p:sldLayoutId id="2147483861" r:id="rId15"/>
    <p:sldLayoutId id="2147483862" r:id="rId16"/>
    <p:sldLayoutId id="2147483863" r:id="rId17"/>
    <p:sldLayoutId id="2147483864" r:id="rId18"/>
    <p:sldLayoutId id="2147483865" r:id="rId19"/>
    <p:sldLayoutId id="2147483866" r:id="rId20"/>
    <p:sldLayoutId id="2147483867" r:id="rId21"/>
    <p:sldLayoutId id="2147483868" r:id="rId22"/>
    <p:sldLayoutId id="2147483869" r:id="rId23"/>
    <p:sldLayoutId id="2147483870" r:id="rId24"/>
    <p:sldLayoutId id="2147484032" r:id="rId25"/>
    <p:sldLayoutId id="2147484044" r:id="rId2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orient="horz" pos="816">
          <p15:clr>
            <a:srgbClr val="F26B43"/>
          </p15:clr>
        </p15:guide>
        <p15:guide id="4" orient="horz" pos="7776">
          <p15:clr>
            <a:srgbClr val="F26B43"/>
          </p15:clr>
        </p15:guide>
        <p15:guide id="5" pos="14377">
          <p15:clr>
            <a:srgbClr val="F26B43"/>
          </p15:clr>
        </p15:guide>
        <p15:guide id="6" pos="98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1733920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D588781-F6AF-4A26-A8DF-595A68515A71}"/>
              </a:ext>
            </a:extLst>
          </p:cNvPr>
          <p:cNvSpPr/>
          <p:nvPr userDrawn="1"/>
        </p:nvSpPr>
        <p:spPr>
          <a:xfrm>
            <a:off x="0" y="0"/>
            <a:ext cx="1563688" cy="13716000"/>
          </a:xfrm>
          <a:prstGeom prst="rect">
            <a:avLst/>
          </a:prstGeom>
          <a:solidFill>
            <a:schemeClr val="bg2">
              <a:lumMod val="20000"/>
              <a:lumOff val="8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9DEC81-A035-4291-8FEC-7FC53A59434A}"/>
              </a:ext>
            </a:extLst>
          </p:cNvPr>
          <p:cNvSpPr txBox="1"/>
          <p:nvPr/>
        </p:nvSpPr>
        <p:spPr>
          <a:xfrm rot="16200000">
            <a:off x="-1412698" y="6299274"/>
            <a:ext cx="43874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Massive X</a:t>
            </a:r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9A9AFC40-C19C-466C-9791-7DEB2FEE23C0}"/>
              </a:ext>
            </a:extLst>
          </p:cNvPr>
          <p:cNvSpPr txBox="1">
            <a:spLocks/>
          </p:cNvSpPr>
          <p:nvPr/>
        </p:nvSpPr>
        <p:spPr>
          <a:xfrm>
            <a:off x="582827" y="12686999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chemeClr val="tx1">
                    <a:lumMod val="90000"/>
                    <a:lumOff val="1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‹Nº›</a:t>
            </a:fld>
            <a:endParaRPr lang="en-US" sz="1400" b="1">
              <a:solidFill>
                <a:schemeClr val="tx1">
                  <a:lumMod val="90000"/>
                  <a:lumOff val="1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C861CA6-C022-41D0-A1D8-4525FD553E85}"/>
              </a:ext>
            </a:extLst>
          </p:cNvPr>
          <p:cNvGrpSpPr/>
          <p:nvPr userDrawn="1"/>
        </p:nvGrpSpPr>
        <p:grpSpPr>
          <a:xfrm>
            <a:off x="506783" y="446240"/>
            <a:ext cx="476655" cy="337457"/>
            <a:chOff x="6167336" y="2130357"/>
            <a:chExt cx="476655" cy="33745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B065CE2-74B8-4C6D-9263-C408645C1E91}"/>
                </a:ext>
              </a:extLst>
            </p:cNvPr>
            <p:cNvCxnSpPr/>
            <p:nvPr userDrawn="1"/>
          </p:nvCxnSpPr>
          <p:spPr>
            <a:xfrm>
              <a:off x="6167336" y="2130357"/>
              <a:ext cx="47665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C2BD111-30CD-4DA9-9CD1-2D3ED059EB03}"/>
                </a:ext>
              </a:extLst>
            </p:cNvPr>
            <p:cNvCxnSpPr/>
            <p:nvPr userDrawn="1"/>
          </p:nvCxnSpPr>
          <p:spPr>
            <a:xfrm>
              <a:off x="6167336" y="2299086"/>
              <a:ext cx="47665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A06C501-3895-4C02-844A-AC38F51CA9AE}"/>
                </a:ext>
              </a:extLst>
            </p:cNvPr>
            <p:cNvCxnSpPr/>
            <p:nvPr userDrawn="1"/>
          </p:nvCxnSpPr>
          <p:spPr>
            <a:xfrm>
              <a:off x="6167336" y="2467814"/>
              <a:ext cx="47665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7701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51" r:id="rId2"/>
    <p:sldLayoutId id="2147484050" r:id="rId3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orient="horz" pos="816">
          <p15:clr>
            <a:srgbClr val="F26B43"/>
          </p15:clr>
        </p15:guide>
        <p15:guide id="4" orient="horz" pos="7776">
          <p15:clr>
            <a:srgbClr val="F26B43"/>
          </p15:clr>
        </p15:guide>
        <p15:guide id="5" pos="14377">
          <p15:clr>
            <a:srgbClr val="F26B43"/>
          </p15:clr>
        </p15:guide>
        <p15:guide id="6" pos="98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6EA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6700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  <p:sldLayoutId id="2147484075" r:id="rId2"/>
    <p:sldLayoutId id="2147484078" r:id="rId3"/>
    <p:sldLayoutId id="2147484080" r:id="rId4"/>
    <p:sldLayoutId id="2147484081" r:id="rId5"/>
    <p:sldLayoutId id="2147484082" r:id="rId6"/>
    <p:sldLayoutId id="2147484083" r:id="rId7"/>
    <p:sldLayoutId id="2147484079" r:id="rId8"/>
    <p:sldLayoutId id="2147484070" r:id="rId9"/>
    <p:sldLayoutId id="2147484072" r:id="rId10"/>
    <p:sldLayoutId id="2147484073" r:id="rId11"/>
    <p:sldLayoutId id="2147484071" r:id="rId12"/>
    <p:sldLayoutId id="2147484067" r:id="rId13"/>
    <p:sldLayoutId id="2147484066" r:id="rId14"/>
    <p:sldLayoutId id="2147484068" r:id="rId15"/>
    <p:sldLayoutId id="2147484065" r:id="rId16"/>
    <p:sldLayoutId id="2147484063" r:id="rId17"/>
    <p:sldLayoutId id="2147484061" r:id="rId18"/>
    <p:sldLayoutId id="2147484069" r:id="rId19"/>
    <p:sldLayoutId id="2147484076" r:id="rId20"/>
    <p:sldLayoutId id="2147484064" r:id="rId21"/>
    <p:sldLayoutId id="2147484074" r:id="rId22"/>
    <p:sldLayoutId id="2147484062" r:id="rId23"/>
    <p:sldLayoutId id="2147484056" r:id="rId24"/>
    <p:sldLayoutId id="2147484057" r:id="rId25"/>
    <p:sldLayoutId id="2147484058" r:id="rId26"/>
    <p:sldLayoutId id="2147484059" r:id="rId27"/>
    <p:sldLayoutId id="2147484060" r:id="rId28"/>
    <p:sldLayoutId id="2147484053" r:id="rId29"/>
    <p:sldLayoutId id="2147484054" r:id="rId30"/>
    <p:sldLayoutId id="2147484077" r:id="rId3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orient="horz" pos="624" userDrawn="1">
          <p15:clr>
            <a:srgbClr val="F26B43"/>
          </p15:clr>
        </p15:guide>
        <p15:guide id="4" orient="horz" pos="8016" userDrawn="1">
          <p15:clr>
            <a:srgbClr val="F26B43"/>
          </p15:clr>
        </p15:guide>
        <p15:guide id="5" pos="14737" userDrawn="1">
          <p15:clr>
            <a:srgbClr val="F26B43"/>
          </p15:clr>
        </p15:guide>
        <p15:guide id="6" pos="625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ight Blue">
            <a:extLst>
              <a:ext uri="{FF2B5EF4-FFF2-40B4-BE49-F238E27FC236}">
                <a16:creationId xmlns:a16="http://schemas.microsoft.com/office/drawing/2014/main" id="{D388DFEE-482F-430F-8764-822541B3C711}"/>
              </a:ext>
            </a:extLst>
          </p:cNvPr>
          <p:cNvSpPr/>
          <p:nvPr/>
        </p:nvSpPr>
        <p:spPr>
          <a:xfrm rot="11700000">
            <a:off x="-9089865" y="167822"/>
            <a:ext cx="31922598" cy="21416690"/>
          </a:xfrm>
          <a:custGeom>
            <a:avLst/>
            <a:gdLst>
              <a:gd name="connsiteX0" fmla="*/ 7866683 w 8105775"/>
              <a:gd name="connsiteY0" fmla="*/ 3469179 h 7248525"/>
              <a:gd name="connsiteX1" fmla="*/ 6844650 w 8105775"/>
              <a:gd name="connsiteY1" fmla="*/ 1416541 h 7248525"/>
              <a:gd name="connsiteX2" fmla="*/ 5800711 w 8105775"/>
              <a:gd name="connsiteY2" fmla="*/ 430704 h 7248525"/>
              <a:gd name="connsiteX3" fmla="*/ 1604948 w 8105775"/>
              <a:gd name="connsiteY3" fmla="*/ 1225089 h 7248525"/>
              <a:gd name="connsiteX4" fmla="*/ 8558 w 8105775"/>
              <a:gd name="connsiteY4" fmla="*/ 4330239 h 7248525"/>
              <a:gd name="connsiteX5" fmla="*/ 1055355 w 8105775"/>
              <a:gd name="connsiteY5" fmla="*/ 6109509 h 7248525"/>
              <a:gd name="connsiteX6" fmla="*/ 2590785 w 8105775"/>
              <a:gd name="connsiteY6" fmla="*/ 6781022 h 7248525"/>
              <a:gd name="connsiteX7" fmla="*/ 4990133 w 8105775"/>
              <a:gd name="connsiteY7" fmla="*/ 7234412 h 7248525"/>
              <a:gd name="connsiteX8" fmla="*/ 6442696 w 8105775"/>
              <a:gd name="connsiteY8" fmla="*/ 7103919 h 7248525"/>
              <a:gd name="connsiteX9" fmla="*/ 7065631 w 8105775"/>
              <a:gd name="connsiteY9" fmla="*/ 6813406 h 7248525"/>
              <a:gd name="connsiteX10" fmla="*/ 7575218 w 8105775"/>
              <a:gd name="connsiteY10" fmla="*/ 6330489 h 7248525"/>
              <a:gd name="connsiteX11" fmla="*/ 8074328 w 8105775"/>
              <a:gd name="connsiteY11" fmla="*/ 5337031 h 7248525"/>
              <a:gd name="connsiteX12" fmla="*/ 8036228 w 8105775"/>
              <a:gd name="connsiteY12" fmla="*/ 4195937 h 7248525"/>
              <a:gd name="connsiteX13" fmla="*/ 7866683 w 8105775"/>
              <a:gd name="connsiteY13" fmla="*/ 3469179 h 7248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105775" h="7248525">
                <a:moveTo>
                  <a:pt x="7866683" y="3469179"/>
                </a:moveTo>
                <a:cubicBezTo>
                  <a:pt x="7655228" y="2729086"/>
                  <a:pt x="7324711" y="2029951"/>
                  <a:pt x="6844650" y="1416541"/>
                </a:cubicBezTo>
                <a:cubicBezTo>
                  <a:pt x="6549375" y="1038399"/>
                  <a:pt x="6199808" y="699309"/>
                  <a:pt x="5800711" y="430704"/>
                </a:cubicBezTo>
                <a:cubicBezTo>
                  <a:pt x="4204321" y="-641811"/>
                  <a:pt x="2276460" y="544051"/>
                  <a:pt x="1604948" y="1225089"/>
                </a:cubicBezTo>
                <a:cubicBezTo>
                  <a:pt x="933435" y="1906126"/>
                  <a:pt x="-104790" y="3310111"/>
                  <a:pt x="8558" y="4330239"/>
                </a:cubicBezTo>
                <a:cubicBezTo>
                  <a:pt x="121905" y="5350367"/>
                  <a:pt x="583868" y="5796137"/>
                  <a:pt x="1055355" y="6109509"/>
                </a:cubicBezTo>
                <a:cubicBezTo>
                  <a:pt x="1526843" y="6423834"/>
                  <a:pt x="2328848" y="6711489"/>
                  <a:pt x="2590785" y="6781022"/>
                </a:cubicBezTo>
                <a:cubicBezTo>
                  <a:pt x="2852723" y="6850554"/>
                  <a:pt x="4212893" y="7164879"/>
                  <a:pt x="4990133" y="7234412"/>
                </a:cubicBezTo>
                <a:cubicBezTo>
                  <a:pt x="5474003" y="7278226"/>
                  <a:pt x="5975971" y="7243937"/>
                  <a:pt x="6442696" y="7103919"/>
                </a:cubicBezTo>
                <a:cubicBezTo>
                  <a:pt x="6659866" y="7039149"/>
                  <a:pt x="6885608" y="6952472"/>
                  <a:pt x="7065631" y="6813406"/>
                </a:cubicBezTo>
                <a:cubicBezTo>
                  <a:pt x="7251368" y="6670531"/>
                  <a:pt x="7423771" y="6509559"/>
                  <a:pt x="7575218" y="6330489"/>
                </a:cubicBezTo>
                <a:cubicBezTo>
                  <a:pt x="7816200" y="6043787"/>
                  <a:pt x="8001938" y="5706601"/>
                  <a:pt x="8074328" y="5337031"/>
                </a:cubicBezTo>
                <a:cubicBezTo>
                  <a:pt x="8147671" y="4960794"/>
                  <a:pt x="8104808" y="4572174"/>
                  <a:pt x="8036228" y="4195937"/>
                </a:cubicBezTo>
                <a:cubicBezTo>
                  <a:pt x="7990508" y="3951144"/>
                  <a:pt x="7935263" y="3708256"/>
                  <a:pt x="7866683" y="3469179"/>
                </a:cubicBezTo>
                <a:close/>
              </a:path>
            </a:pathLst>
          </a:custGeom>
          <a:gradFill>
            <a:gsLst>
              <a:gs pos="77000">
                <a:schemeClr val="accent2"/>
              </a:gs>
              <a:gs pos="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</a:gradFill>
          <a:ln w="9525" cap="flat">
            <a:noFill/>
            <a:prstDash val="solid"/>
            <a:miter/>
          </a:ln>
          <a:effectLst>
            <a:softEdge rad="1270000"/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Pink Purple">
            <a:extLst>
              <a:ext uri="{FF2B5EF4-FFF2-40B4-BE49-F238E27FC236}">
                <a16:creationId xmlns:a16="http://schemas.microsoft.com/office/drawing/2014/main" id="{FBBAE8E4-5822-4697-9CB0-416C2285D412}"/>
              </a:ext>
            </a:extLst>
          </p:cNvPr>
          <p:cNvSpPr/>
          <p:nvPr/>
        </p:nvSpPr>
        <p:spPr>
          <a:xfrm rot="900000">
            <a:off x="-4017610" y="-8193034"/>
            <a:ext cx="21010204" cy="18788207"/>
          </a:xfrm>
          <a:custGeom>
            <a:avLst/>
            <a:gdLst>
              <a:gd name="connsiteX0" fmla="*/ 7866683 w 8105775"/>
              <a:gd name="connsiteY0" fmla="*/ 3469179 h 7248525"/>
              <a:gd name="connsiteX1" fmla="*/ 6844650 w 8105775"/>
              <a:gd name="connsiteY1" fmla="*/ 1416541 h 7248525"/>
              <a:gd name="connsiteX2" fmla="*/ 5800711 w 8105775"/>
              <a:gd name="connsiteY2" fmla="*/ 430704 h 7248525"/>
              <a:gd name="connsiteX3" fmla="*/ 1604948 w 8105775"/>
              <a:gd name="connsiteY3" fmla="*/ 1225089 h 7248525"/>
              <a:gd name="connsiteX4" fmla="*/ 8558 w 8105775"/>
              <a:gd name="connsiteY4" fmla="*/ 4330239 h 7248525"/>
              <a:gd name="connsiteX5" fmla="*/ 1055355 w 8105775"/>
              <a:gd name="connsiteY5" fmla="*/ 6109509 h 7248525"/>
              <a:gd name="connsiteX6" fmla="*/ 2590785 w 8105775"/>
              <a:gd name="connsiteY6" fmla="*/ 6781022 h 7248525"/>
              <a:gd name="connsiteX7" fmla="*/ 4990133 w 8105775"/>
              <a:gd name="connsiteY7" fmla="*/ 7234412 h 7248525"/>
              <a:gd name="connsiteX8" fmla="*/ 6442696 w 8105775"/>
              <a:gd name="connsiteY8" fmla="*/ 7103919 h 7248525"/>
              <a:gd name="connsiteX9" fmla="*/ 7065631 w 8105775"/>
              <a:gd name="connsiteY9" fmla="*/ 6813406 h 7248525"/>
              <a:gd name="connsiteX10" fmla="*/ 7575218 w 8105775"/>
              <a:gd name="connsiteY10" fmla="*/ 6330489 h 7248525"/>
              <a:gd name="connsiteX11" fmla="*/ 8074328 w 8105775"/>
              <a:gd name="connsiteY11" fmla="*/ 5337031 h 7248525"/>
              <a:gd name="connsiteX12" fmla="*/ 8036228 w 8105775"/>
              <a:gd name="connsiteY12" fmla="*/ 4195937 h 7248525"/>
              <a:gd name="connsiteX13" fmla="*/ 7866683 w 8105775"/>
              <a:gd name="connsiteY13" fmla="*/ 3469179 h 7248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105775" h="7248525">
                <a:moveTo>
                  <a:pt x="7866683" y="3469179"/>
                </a:moveTo>
                <a:cubicBezTo>
                  <a:pt x="7655228" y="2729086"/>
                  <a:pt x="7324711" y="2029951"/>
                  <a:pt x="6844650" y="1416541"/>
                </a:cubicBezTo>
                <a:cubicBezTo>
                  <a:pt x="6549375" y="1038399"/>
                  <a:pt x="6199808" y="699309"/>
                  <a:pt x="5800711" y="430704"/>
                </a:cubicBezTo>
                <a:cubicBezTo>
                  <a:pt x="4204321" y="-641811"/>
                  <a:pt x="2276460" y="544051"/>
                  <a:pt x="1604948" y="1225089"/>
                </a:cubicBezTo>
                <a:cubicBezTo>
                  <a:pt x="933435" y="1906126"/>
                  <a:pt x="-104790" y="3310111"/>
                  <a:pt x="8558" y="4330239"/>
                </a:cubicBezTo>
                <a:cubicBezTo>
                  <a:pt x="121905" y="5350367"/>
                  <a:pt x="583868" y="5796137"/>
                  <a:pt x="1055355" y="6109509"/>
                </a:cubicBezTo>
                <a:cubicBezTo>
                  <a:pt x="1526843" y="6423834"/>
                  <a:pt x="2328848" y="6711489"/>
                  <a:pt x="2590785" y="6781022"/>
                </a:cubicBezTo>
                <a:cubicBezTo>
                  <a:pt x="2852723" y="6850554"/>
                  <a:pt x="4212893" y="7164879"/>
                  <a:pt x="4990133" y="7234412"/>
                </a:cubicBezTo>
                <a:cubicBezTo>
                  <a:pt x="5474003" y="7278226"/>
                  <a:pt x="5975971" y="7243937"/>
                  <a:pt x="6442696" y="7103919"/>
                </a:cubicBezTo>
                <a:cubicBezTo>
                  <a:pt x="6659866" y="7039149"/>
                  <a:pt x="6885608" y="6952472"/>
                  <a:pt x="7065631" y="6813406"/>
                </a:cubicBezTo>
                <a:cubicBezTo>
                  <a:pt x="7251368" y="6670531"/>
                  <a:pt x="7423771" y="6509559"/>
                  <a:pt x="7575218" y="6330489"/>
                </a:cubicBezTo>
                <a:cubicBezTo>
                  <a:pt x="7816200" y="6043787"/>
                  <a:pt x="8001938" y="5706601"/>
                  <a:pt x="8074328" y="5337031"/>
                </a:cubicBezTo>
                <a:cubicBezTo>
                  <a:pt x="8147671" y="4960794"/>
                  <a:pt x="8104808" y="4572174"/>
                  <a:pt x="8036228" y="4195937"/>
                </a:cubicBezTo>
                <a:cubicBezTo>
                  <a:pt x="7990508" y="3951144"/>
                  <a:pt x="7935263" y="3708256"/>
                  <a:pt x="7866683" y="3469179"/>
                </a:cubicBezTo>
                <a:close/>
              </a:path>
            </a:pathLst>
          </a:custGeom>
          <a:gradFill>
            <a:gsLst>
              <a:gs pos="71000">
                <a:schemeClr val="accent2"/>
              </a:gs>
              <a:gs pos="40000">
                <a:schemeClr val="accent3">
                  <a:lumMod val="75000"/>
                </a:schemeClr>
              </a:gs>
              <a:gs pos="0">
                <a:schemeClr val="accent3">
                  <a:lumMod val="75000"/>
                </a:schemeClr>
              </a:gs>
            </a:gsLst>
            <a:path path="circle">
              <a:fillToRect l="50000" t="50000" r="50000" b="50000"/>
            </a:path>
          </a:gradFill>
          <a:ln w="9525" cap="flat">
            <a:noFill/>
            <a:prstDash val="solid"/>
            <a:miter/>
          </a:ln>
          <a:effectLst>
            <a:softEdge rad="1270000"/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Purple">
            <a:extLst>
              <a:ext uri="{FF2B5EF4-FFF2-40B4-BE49-F238E27FC236}">
                <a16:creationId xmlns:a16="http://schemas.microsoft.com/office/drawing/2014/main" id="{BE8684E9-46AD-4F7B-B7A2-C0E291C667C5}"/>
              </a:ext>
            </a:extLst>
          </p:cNvPr>
          <p:cNvSpPr/>
          <p:nvPr/>
        </p:nvSpPr>
        <p:spPr>
          <a:xfrm rot="15300000">
            <a:off x="2416400" y="-9343195"/>
            <a:ext cx="30017871" cy="26843243"/>
          </a:xfrm>
          <a:custGeom>
            <a:avLst/>
            <a:gdLst>
              <a:gd name="connsiteX0" fmla="*/ 7866683 w 8105775"/>
              <a:gd name="connsiteY0" fmla="*/ 3469179 h 7248525"/>
              <a:gd name="connsiteX1" fmla="*/ 6844650 w 8105775"/>
              <a:gd name="connsiteY1" fmla="*/ 1416541 h 7248525"/>
              <a:gd name="connsiteX2" fmla="*/ 5800711 w 8105775"/>
              <a:gd name="connsiteY2" fmla="*/ 430704 h 7248525"/>
              <a:gd name="connsiteX3" fmla="*/ 1604948 w 8105775"/>
              <a:gd name="connsiteY3" fmla="*/ 1225089 h 7248525"/>
              <a:gd name="connsiteX4" fmla="*/ 8558 w 8105775"/>
              <a:gd name="connsiteY4" fmla="*/ 4330239 h 7248525"/>
              <a:gd name="connsiteX5" fmla="*/ 1055355 w 8105775"/>
              <a:gd name="connsiteY5" fmla="*/ 6109509 h 7248525"/>
              <a:gd name="connsiteX6" fmla="*/ 2590785 w 8105775"/>
              <a:gd name="connsiteY6" fmla="*/ 6781022 h 7248525"/>
              <a:gd name="connsiteX7" fmla="*/ 4990133 w 8105775"/>
              <a:gd name="connsiteY7" fmla="*/ 7234412 h 7248525"/>
              <a:gd name="connsiteX8" fmla="*/ 6442696 w 8105775"/>
              <a:gd name="connsiteY8" fmla="*/ 7103919 h 7248525"/>
              <a:gd name="connsiteX9" fmla="*/ 7065631 w 8105775"/>
              <a:gd name="connsiteY9" fmla="*/ 6813406 h 7248525"/>
              <a:gd name="connsiteX10" fmla="*/ 7575218 w 8105775"/>
              <a:gd name="connsiteY10" fmla="*/ 6330489 h 7248525"/>
              <a:gd name="connsiteX11" fmla="*/ 8074328 w 8105775"/>
              <a:gd name="connsiteY11" fmla="*/ 5337031 h 7248525"/>
              <a:gd name="connsiteX12" fmla="*/ 8036228 w 8105775"/>
              <a:gd name="connsiteY12" fmla="*/ 4195937 h 7248525"/>
              <a:gd name="connsiteX13" fmla="*/ 7866683 w 8105775"/>
              <a:gd name="connsiteY13" fmla="*/ 3469179 h 7248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105775" h="7248525">
                <a:moveTo>
                  <a:pt x="7866683" y="3469179"/>
                </a:moveTo>
                <a:cubicBezTo>
                  <a:pt x="7655228" y="2729086"/>
                  <a:pt x="7324711" y="2029951"/>
                  <a:pt x="6844650" y="1416541"/>
                </a:cubicBezTo>
                <a:cubicBezTo>
                  <a:pt x="6549375" y="1038399"/>
                  <a:pt x="6199808" y="699309"/>
                  <a:pt x="5800711" y="430704"/>
                </a:cubicBezTo>
                <a:cubicBezTo>
                  <a:pt x="4204321" y="-641811"/>
                  <a:pt x="2276460" y="544051"/>
                  <a:pt x="1604948" y="1225089"/>
                </a:cubicBezTo>
                <a:cubicBezTo>
                  <a:pt x="933435" y="1906126"/>
                  <a:pt x="-104790" y="3310111"/>
                  <a:pt x="8558" y="4330239"/>
                </a:cubicBezTo>
                <a:cubicBezTo>
                  <a:pt x="121905" y="5350367"/>
                  <a:pt x="583868" y="5796137"/>
                  <a:pt x="1055355" y="6109509"/>
                </a:cubicBezTo>
                <a:cubicBezTo>
                  <a:pt x="1526843" y="6423834"/>
                  <a:pt x="2328848" y="6711489"/>
                  <a:pt x="2590785" y="6781022"/>
                </a:cubicBezTo>
                <a:cubicBezTo>
                  <a:pt x="2852723" y="6850554"/>
                  <a:pt x="4212893" y="7164879"/>
                  <a:pt x="4990133" y="7234412"/>
                </a:cubicBezTo>
                <a:cubicBezTo>
                  <a:pt x="5474003" y="7278226"/>
                  <a:pt x="5975971" y="7243937"/>
                  <a:pt x="6442696" y="7103919"/>
                </a:cubicBezTo>
                <a:cubicBezTo>
                  <a:pt x="6659866" y="7039149"/>
                  <a:pt x="6885608" y="6952472"/>
                  <a:pt x="7065631" y="6813406"/>
                </a:cubicBezTo>
                <a:cubicBezTo>
                  <a:pt x="7251368" y="6670531"/>
                  <a:pt x="7423771" y="6509559"/>
                  <a:pt x="7575218" y="6330489"/>
                </a:cubicBezTo>
                <a:cubicBezTo>
                  <a:pt x="7816200" y="6043787"/>
                  <a:pt x="8001938" y="5706601"/>
                  <a:pt x="8074328" y="5337031"/>
                </a:cubicBezTo>
                <a:cubicBezTo>
                  <a:pt x="8147671" y="4960794"/>
                  <a:pt x="8104808" y="4572174"/>
                  <a:pt x="8036228" y="4195937"/>
                </a:cubicBezTo>
                <a:cubicBezTo>
                  <a:pt x="7990508" y="3951144"/>
                  <a:pt x="7935263" y="3708256"/>
                  <a:pt x="7866683" y="3469179"/>
                </a:cubicBezTo>
                <a:close/>
              </a:path>
            </a:pathLst>
          </a:custGeom>
          <a:gradFill>
            <a:gsLst>
              <a:gs pos="73000">
                <a:schemeClr val="accent2"/>
              </a:gs>
              <a:gs pos="0">
                <a:schemeClr val="accent2"/>
              </a:gs>
            </a:gsLst>
            <a:path path="circle">
              <a:fillToRect l="50000" t="50000" r="50000" b="50000"/>
            </a:path>
          </a:gradFill>
          <a:ln w="9525" cap="flat">
            <a:noFill/>
            <a:prstDash val="solid"/>
            <a:miter/>
          </a:ln>
          <a:effectLst>
            <a:softEdge rad="1270000"/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Pink">
            <a:extLst>
              <a:ext uri="{FF2B5EF4-FFF2-40B4-BE49-F238E27FC236}">
                <a16:creationId xmlns:a16="http://schemas.microsoft.com/office/drawing/2014/main" id="{A0C126FD-D78B-4C2F-97BE-020A3C75E44A}"/>
              </a:ext>
            </a:extLst>
          </p:cNvPr>
          <p:cNvSpPr/>
          <p:nvPr/>
        </p:nvSpPr>
        <p:spPr>
          <a:xfrm rot="9000000">
            <a:off x="570497" y="-5092368"/>
            <a:ext cx="17079431" cy="15273145"/>
          </a:xfrm>
          <a:custGeom>
            <a:avLst/>
            <a:gdLst>
              <a:gd name="connsiteX0" fmla="*/ 7866683 w 8105775"/>
              <a:gd name="connsiteY0" fmla="*/ 3469179 h 7248525"/>
              <a:gd name="connsiteX1" fmla="*/ 6844650 w 8105775"/>
              <a:gd name="connsiteY1" fmla="*/ 1416541 h 7248525"/>
              <a:gd name="connsiteX2" fmla="*/ 5800711 w 8105775"/>
              <a:gd name="connsiteY2" fmla="*/ 430704 h 7248525"/>
              <a:gd name="connsiteX3" fmla="*/ 1604948 w 8105775"/>
              <a:gd name="connsiteY3" fmla="*/ 1225089 h 7248525"/>
              <a:gd name="connsiteX4" fmla="*/ 8558 w 8105775"/>
              <a:gd name="connsiteY4" fmla="*/ 4330239 h 7248525"/>
              <a:gd name="connsiteX5" fmla="*/ 1055355 w 8105775"/>
              <a:gd name="connsiteY5" fmla="*/ 6109509 h 7248525"/>
              <a:gd name="connsiteX6" fmla="*/ 2590785 w 8105775"/>
              <a:gd name="connsiteY6" fmla="*/ 6781022 h 7248525"/>
              <a:gd name="connsiteX7" fmla="*/ 4990133 w 8105775"/>
              <a:gd name="connsiteY7" fmla="*/ 7234412 h 7248525"/>
              <a:gd name="connsiteX8" fmla="*/ 6442696 w 8105775"/>
              <a:gd name="connsiteY8" fmla="*/ 7103919 h 7248525"/>
              <a:gd name="connsiteX9" fmla="*/ 7065631 w 8105775"/>
              <a:gd name="connsiteY9" fmla="*/ 6813406 h 7248525"/>
              <a:gd name="connsiteX10" fmla="*/ 7575218 w 8105775"/>
              <a:gd name="connsiteY10" fmla="*/ 6330489 h 7248525"/>
              <a:gd name="connsiteX11" fmla="*/ 8074328 w 8105775"/>
              <a:gd name="connsiteY11" fmla="*/ 5337031 h 7248525"/>
              <a:gd name="connsiteX12" fmla="*/ 8036228 w 8105775"/>
              <a:gd name="connsiteY12" fmla="*/ 4195937 h 7248525"/>
              <a:gd name="connsiteX13" fmla="*/ 7866683 w 8105775"/>
              <a:gd name="connsiteY13" fmla="*/ 3469179 h 7248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105775" h="7248525">
                <a:moveTo>
                  <a:pt x="7866683" y="3469179"/>
                </a:moveTo>
                <a:cubicBezTo>
                  <a:pt x="7655228" y="2729086"/>
                  <a:pt x="7324711" y="2029951"/>
                  <a:pt x="6844650" y="1416541"/>
                </a:cubicBezTo>
                <a:cubicBezTo>
                  <a:pt x="6549375" y="1038399"/>
                  <a:pt x="6199808" y="699309"/>
                  <a:pt x="5800711" y="430704"/>
                </a:cubicBezTo>
                <a:cubicBezTo>
                  <a:pt x="4204321" y="-641811"/>
                  <a:pt x="2276460" y="544051"/>
                  <a:pt x="1604948" y="1225089"/>
                </a:cubicBezTo>
                <a:cubicBezTo>
                  <a:pt x="933435" y="1906126"/>
                  <a:pt x="-104790" y="3310111"/>
                  <a:pt x="8558" y="4330239"/>
                </a:cubicBezTo>
                <a:cubicBezTo>
                  <a:pt x="121905" y="5350367"/>
                  <a:pt x="583868" y="5796137"/>
                  <a:pt x="1055355" y="6109509"/>
                </a:cubicBezTo>
                <a:cubicBezTo>
                  <a:pt x="1526843" y="6423834"/>
                  <a:pt x="2328848" y="6711489"/>
                  <a:pt x="2590785" y="6781022"/>
                </a:cubicBezTo>
                <a:cubicBezTo>
                  <a:pt x="2852723" y="6850554"/>
                  <a:pt x="4212893" y="7164879"/>
                  <a:pt x="4990133" y="7234412"/>
                </a:cubicBezTo>
                <a:cubicBezTo>
                  <a:pt x="5474003" y="7278226"/>
                  <a:pt x="5975971" y="7243937"/>
                  <a:pt x="6442696" y="7103919"/>
                </a:cubicBezTo>
                <a:cubicBezTo>
                  <a:pt x="6659866" y="7039149"/>
                  <a:pt x="6885608" y="6952472"/>
                  <a:pt x="7065631" y="6813406"/>
                </a:cubicBezTo>
                <a:cubicBezTo>
                  <a:pt x="7251368" y="6670531"/>
                  <a:pt x="7423771" y="6509559"/>
                  <a:pt x="7575218" y="6330489"/>
                </a:cubicBezTo>
                <a:cubicBezTo>
                  <a:pt x="7816200" y="6043787"/>
                  <a:pt x="8001938" y="5706601"/>
                  <a:pt x="8074328" y="5337031"/>
                </a:cubicBezTo>
                <a:cubicBezTo>
                  <a:pt x="8147671" y="4960794"/>
                  <a:pt x="8104808" y="4572174"/>
                  <a:pt x="8036228" y="4195937"/>
                </a:cubicBezTo>
                <a:cubicBezTo>
                  <a:pt x="7990508" y="3951144"/>
                  <a:pt x="7935263" y="3708256"/>
                  <a:pt x="7866683" y="3469179"/>
                </a:cubicBezTo>
                <a:close/>
              </a:path>
            </a:pathLst>
          </a:custGeom>
          <a:gradFill>
            <a:gsLst>
              <a:gs pos="70000">
                <a:schemeClr val="accent3">
                  <a:lumMod val="75000"/>
                </a:schemeClr>
              </a:gs>
              <a:gs pos="0">
                <a:schemeClr val="accent3"/>
              </a:gs>
            </a:gsLst>
            <a:path path="circle">
              <a:fillToRect l="50000" t="50000" r="50000" b="50000"/>
            </a:path>
          </a:gradFill>
          <a:ln w="9525" cap="flat">
            <a:noFill/>
            <a:prstDash val="solid"/>
            <a:miter/>
          </a:ln>
          <a:effectLst>
            <a:softEdge rad="1270000"/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Light Blue">
            <a:extLst>
              <a:ext uri="{FF2B5EF4-FFF2-40B4-BE49-F238E27FC236}">
                <a16:creationId xmlns:a16="http://schemas.microsoft.com/office/drawing/2014/main" id="{251649C5-3386-4361-95CE-44792724EF40}"/>
              </a:ext>
            </a:extLst>
          </p:cNvPr>
          <p:cNvSpPr/>
          <p:nvPr/>
        </p:nvSpPr>
        <p:spPr>
          <a:xfrm rot="15300000">
            <a:off x="7329252" y="-6563623"/>
            <a:ext cx="30017871" cy="26843243"/>
          </a:xfrm>
          <a:custGeom>
            <a:avLst/>
            <a:gdLst>
              <a:gd name="connsiteX0" fmla="*/ 7866683 w 8105775"/>
              <a:gd name="connsiteY0" fmla="*/ 3469179 h 7248525"/>
              <a:gd name="connsiteX1" fmla="*/ 6844650 w 8105775"/>
              <a:gd name="connsiteY1" fmla="*/ 1416541 h 7248525"/>
              <a:gd name="connsiteX2" fmla="*/ 5800711 w 8105775"/>
              <a:gd name="connsiteY2" fmla="*/ 430704 h 7248525"/>
              <a:gd name="connsiteX3" fmla="*/ 1604948 w 8105775"/>
              <a:gd name="connsiteY3" fmla="*/ 1225089 h 7248525"/>
              <a:gd name="connsiteX4" fmla="*/ 8558 w 8105775"/>
              <a:gd name="connsiteY4" fmla="*/ 4330239 h 7248525"/>
              <a:gd name="connsiteX5" fmla="*/ 1055355 w 8105775"/>
              <a:gd name="connsiteY5" fmla="*/ 6109509 h 7248525"/>
              <a:gd name="connsiteX6" fmla="*/ 2590785 w 8105775"/>
              <a:gd name="connsiteY6" fmla="*/ 6781022 h 7248525"/>
              <a:gd name="connsiteX7" fmla="*/ 4990133 w 8105775"/>
              <a:gd name="connsiteY7" fmla="*/ 7234412 h 7248525"/>
              <a:gd name="connsiteX8" fmla="*/ 6442696 w 8105775"/>
              <a:gd name="connsiteY8" fmla="*/ 7103919 h 7248525"/>
              <a:gd name="connsiteX9" fmla="*/ 7065631 w 8105775"/>
              <a:gd name="connsiteY9" fmla="*/ 6813406 h 7248525"/>
              <a:gd name="connsiteX10" fmla="*/ 7575218 w 8105775"/>
              <a:gd name="connsiteY10" fmla="*/ 6330489 h 7248525"/>
              <a:gd name="connsiteX11" fmla="*/ 8074328 w 8105775"/>
              <a:gd name="connsiteY11" fmla="*/ 5337031 h 7248525"/>
              <a:gd name="connsiteX12" fmla="*/ 8036228 w 8105775"/>
              <a:gd name="connsiteY12" fmla="*/ 4195937 h 7248525"/>
              <a:gd name="connsiteX13" fmla="*/ 7866683 w 8105775"/>
              <a:gd name="connsiteY13" fmla="*/ 3469179 h 7248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105775" h="7248525">
                <a:moveTo>
                  <a:pt x="7866683" y="3469179"/>
                </a:moveTo>
                <a:cubicBezTo>
                  <a:pt x="7655228" y="2729086"/>
                  <a:pt x="7324711" y="2029951"/>
                  <a:pt x="6844650" y="1416541"/>
                </a:cubicBezTo>
                <a:cubicBezTo>
                  <a:pt x="6549375" y="1038399"/>
                  <a:pt x="6199808" y="699309"/>
                  <a:pt x="5800711" y="430704"/>
                </a:cubicBezTo>
                <a:cubicBezTo>
                  <a:pt x="4204321" y="-641811"/>
                  <a:pt x="2276460" y="544051"/>
                  <a:pt x="1604948" y="1225089"/>
                </a:cubicBezTo>
                <a:cubicBezTo>
                  <a:pt x="933435" y="1906126"/>
                  <a:pt x="-104790" y="3310111"/>
                  <a:pt x="8558" y="4330239"/>
                </a:cubicBezTo>
                <a:cubicBezTo>
                  <a:pt x="121905" y="5350367"/>
                  <a:pt x="583868" y="5796137"/>
                  <a:pt x="1055355" y="6109509"/>
                </a:cubicBezTo>
                <a:cubicBezTo>
                  <a:pt x="1526843" y="6423834"/>
                  <a:pt x="2328848" y="6711489"/>
                  <a:pt x="2590785" y="6781022"/>
                </a:cubicBezTo>
                <a:cubicBezTo>
                  <a:pt x="2852723" y="6850554"/>
                  <a:pt x="4212893" y="7164879"/>
                  <a:pt x="4990133" y="7234412"/>
                </a:cubicBezTo>
                <a:cubicBezTo>
                  <a:pt x="5474003" y="7278226"/>
                  <a:pt x="5975971" y="7243937"/>
                  <a:pt x="6442696" y="7103919"/>
                </a:cubicBezTo>
                <a:cubicBezTo>
                  <a:pt x="6659866" y="7039149"/>
                  <a:pt x="6885608" y="6952472"/>
                  <a:pt x="7065631" y="6813406"/>
                </a:cubicBezTo>
                <a:cubicBezTo>
                  <a:pt x="7251368" y="6670531"/>
                  <a:pt x="7423771" y="6509559"/>
                  <a:pt x="7575218" y="6330489"/>
                </a:cubicBezTo>
                <a:cubicBezTo>
                  <a:pt x="7816200" y="6043787"/>
                  <a:pt x="8001938" y="5706601"/>
                  <a:pt x="8074328" y="5337031"/>
                </a:cubicBezTo>
                <a:cubicBezTo>
                  <a:pt x="8147671" y="4960794"/>
                  <a:pt x="8104808" y="4572174"/>
                  <a:pt x="8036228" y="4195937"/>
                </a:cubicBezTo>
                <a:cubicBezTo>
                  <a:pt x="7990508" y="3951144"/>
                  <a:pt x="7935263" y="3708256"/>
                  <a:pt x="7866683" y="3469179"/>
                </a:cubicBezTo>
                <a:close/>
              </a:path>
            </a:pathLst>
          </a:custGeom>
          <a:gradFill>
            <a:gsLst>
              <a:gs pos="80000">
                <a:schemeClr val="accent2">
                  <a:alpha val="32000"/>
                </a:schemeClr>
              </a:gs>
              <a:gs pos="0">
                <a:schemeClr val="accent1"/>
              </a:gs>
            </a:gsLst>
            <a:path path="circle">
              <a:fillToRect l="50000" t="50000" r="50000" b="50000"/>
            </a:path>
          </a:gradFill>
          <a:ln w="9525" cap="flat">
            <a:noFill/>
            <a:prstDash val="solid"/>
            <a:miter/>
          </a:ln>
          <a:effectLst>
            <a:softEdge rad="1270000"/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7E5CC2B-ED72-45C7-BF0A-B092A979472E}"/>
              </a:ext>
            </a:extLst>
          </p:cNvPr>
          <p:cNvSpPr txBox="1"/>
          <p:nvPr/>
        </p:nvSpPr>
        <p:spPr>
          <a:xfrm rot="16200000">
            <a:off x="-1412698" y="6473280"/>
            <a:ext cx="43874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solidFill>
                  <a:schemeClr val="bg1"/>
                </a:solidFill>
                <a:latin typeface="Century Gothic" panose="020B0502020202020204" pitchFamily="34" charset="0"/>
              </a:rPr>
              <a:t>Massive X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B9C493A-C0C5-433E-B0C9-73E5F353A3AD}"/>
              </a:ext>
            </a:extLst>
          </p:cNvPr>
          <p:cNvSpPr/>
          <p:nvPr/>
        </p:nvSpPr>
        <p:spPr>
          <a:xfrm>
            <a:off x="729638" y="739163"/>
            <a:ext cx="102824" cy="1028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95DFE2E-B2E5-466B-B1CC-C85DE1401518}"/>
              </a:ext>
            </a:extLst>
          </p:cNvPr>
          <p:cNvSpPr/>
          <p:nvPr/>
        </p:nvSpPr>
        <p:spPr>
          <a:xfrm>
            <a:off x="729638" y="1036819"/>
            <a:ext cx="102824" cy="1028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FE24D81-6663-4CF8-857E-F1F0413B3577}"/>
              </a:ext>
            </a:extLst>
          </p:cNvPr>
          <p:cNvSpPr/>
          <p:nvPr/>
        </p:nvSpPr>
        <p:spPr>
          <a:xfrm>
            <a:off x="729638" y="1334475"/>
            <a:ext cx="102824" cy="1028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74A38E2-E1FF-4879-9C32-610C884B2151}"/>
              </a:ext>
            </a:extLst>
          </p:cNvPr>
          <p:cNvSpPr txBox="1"/>
          <p:nvPr/>
        </p:nvSpPr>
        <p:spPr>
          <a:xfrm rot="16200000">
            <a:off x="21192101" y="5902011"/>
            <a:ext cx="4828053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l"/>
            <a:r>
              <a:rPr lang="en-US" sz="2000" b="1">
                <a:solidFill>
                  <a:schemeClr val="bg1"/>
                </a:solidFill>
                <a:latin typeface="+mj-lt"/>
              </a:rPr>
              <a:t>Massive X</a:t>
            </a:r>
            <a:r>
              <a:rPr lang="en-US" sz="2000">
                <a:solidFill>
                  <a:schemeClr val="bg1"/>
                </a:solidFill>
              </a:rPr>
              <a:t> presentation to </a:t>
            </a:r>
            <a:r>
              <a:rPr lang="en-US" sz="2000" b="0">
                <a:solidFill>
                  <a:schemeClr val="bg1"/>
                </a:solidFill>
              </a:rPr>
              <a:t>DesignBall</a:t>
            </a:r>
            <a:r>
              <a:rPr lang="en-US" sz="2000">
                <a:solidFill>
                  <a:schemeClr val="bg1"/>
                </a:solidFill>
              </a:rPr>
              <a:t> team</a:t>
            </a: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DDEAE338-FF37-4E7C-8B4D-BAA7F448833A}"/>
              </a:ext>
            </a:extLst>
          </p:cNvPr>
          <p:cNvSpPr txBox="1">
            <a:spLocks/>
          </p:cNvSpPr>
          <p:nvPr/>
        </p:nvSpPr>
        <p:spPr>
          <a:xfrm>
            <a:off x="23408916" y="8877743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chemeClr val="bg1"/>
                </a:solidFill>
                <a:latin typeface="+mj-lt"/>
              </a:rPr>
              <a:pPr algn="ctr"/>
              <a:t>‹Nº›</a:t>
            </a:fld>
            <a:endParaRPr lang="en-US" sz="14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006A69E-53AD-46AF-A042-1385A0A2C7C9}"/>
              </a:ext>
            </a:extLst>
          </p:cNvPr>
          <p:cNvSpPr/>
          <p:nvPr/>
        </p:nvSpPr>
        <p:spPr>
          <a:xfrm>
            <a:off x="519440" y="12000254"/>
            <a:ext cx="59503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Designball-Social-01" pitchFamily="2" charset="0"/>
              </a:rPr>
              <a:t>b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B1F6FD3-046A-46E9-806A-982491CEF97B}"/>
              </a:ext>
            </a:extLst>
          </p:cNvPr>
          <p:cNvSpPr/>
          <p:nvPr/>
        </p:nvSpPr>
        <p:spPr>
          <a:xfrm>
            <a:off x="519440" y="11364852"/>
            <a:ext cx="59503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Designball-Social-01" pitchFamily="2" charset="0"/>
              </a:rPr>
              <a:t>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1B572A6-8252-4362-A92A-A5914D19083C}"/>
              </a:ext>
            </a:extLst>
          </p:cNvPr>
          <p:cNvSpPr/>
          <p:nvPr/>
        </p:nvSpPr>
        <p:spPr>
          <a:xfrm>
            <a:off x="519441" y="12635657"/>
            <a:ext cx="59503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Designball-Social-01" pitchFamily="2" charset="0"/>
              </a:rPr>
              <a:t>c</a:t>
            </a:r>
          </a:p>
        </p:txBody>
      </p:sp>
      <p:sp>
        <p:nvSpPr>
          <p:cNvPr id="35" name="Rectangle 34">
            <a:hlinkClick r:id="rId36"/>
            <a:extLst>
              <a:ext uri="{FF2B5EF4-FFF2-40B4-BE49-F238E27FC236}">
                <a16:creationId xmlns:a16="http://schemas.microsoft.com/office/drawing/2014/main" id="{23516ED8-C2E9-4940-9CD5-0E0111C5BDA5}"/>
              </a:ext>
            </a:extLst>
          </p:cNvPr>
          <p:cNvSpPr/>
          <p:nvPr/>
        </p:nvSpPr>
        <p:spPr>
          <a:xfrm>
            <a:off x="650477" y="12075298"/>
            <a:ext cx="332961" cy="443947"/>
          </a:xfrm>
          <a:prstGeom prst="rect">
            <a:avLst/>
          </a:prstGeom>
          <a:solidFill>
            <a:schemeClr val="bg2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36" name="Rectangle 35">
            <a:hlinkClick r:id="rId37"/>
            <a:extLst>
              <a:ext uri="{FF2B5EF4-FFF2-40B4-BE49-F238E27FC236}">
                <a16:creationId xmlns:a16="http://schemas.microsoft.com/office/drawing/2014/main" id="{0C0F2FE4-6CE1-4165-A993-7F1137B30860}"/>
              </a:ext>
            </a:extLst>
          </p:cNvPr>
          <p:cNvSpPr/>
          <p:nvPr/>
        </p:nvSpPr>
        <p:spPr>
          <a:xfrm>
            <a:off x="650477" y="11444528"/>
            <a:ext cx="332961" cy="443947"/>
          </a:xfrm>
          <a:prstGeom prst="rect">
            <a:avLst/>
          </a:prstGeom>
          <a:solidFill>
            <a:schemeClr val="bg2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37" name="Rectangle 36">
            <a:hlinkClick r:id="rId38"/>
            <a:extLst>
              <a:ext uri="{FF2B5EF4-FFF2-40B4-BE49-F238E27FC236}">
                <a16:creationId xmlns:a16="http://schemas.microsoft.com/office/drawing/2014/main" id="{5156BAD8-9280-44B5-9AAB-5A16557A4546}"/>
              </a:ext>
            </a:extLst>
          </p:cNvPr>
          <p:cNvSpPr/>
          <p:nvPr/>
        </p:nvSpPr>
        <p:spPr>
          <a:xfrm>
            <a:off x="650477" y="12706070"/>
            <a:ext cx="332961" cy="443947"/>
          </a:xfrm>
          <a:prstGeom prst="rect">
            <a:avLst/>
          </a:prstGeom>
          <a:solidFill>
            <a:schemeClr val="bg2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888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924" r:id="rId2"/>
    <p:sldLayoutId id="2147483925" r:id="rId3"/>
    <p:sldLayoutId id="2147483935" r:id="rId4"/>
    <p:sldLayoutId id="2147483933" r:id="rId5"/>
    <p:sldLayoutId id="2147483934" r:id="rId6"/>
    <p:sldLayoutId id="2147483932" r:id="rId7"/>
    <p:sldLayoutId id="2147483931" r:id="rId8"/>
    <p:sldLayoutId id="2147483930" r:id="rId9"/>
    <p:sldLayoutId id="2147483929" r:id="rId10"/>
    <p:sldLayoutId id="2147483928" r:id="rId11"/>
    <p:sldLayoutId id="2147483927" r:id="rId12"/>
    <p:sldLayoutId id="2147483926" r:id="rId13"/>
    <p:sldLayoutId id="2147483923" r:id="rId14"/>
    <p:sldLayoutId id="2147483922" r:id="rId15"/>
    <p:sldLayoutId id="2147483921" r:id="rId16"/>
    <p:sldLayoutId id="2147483920" r:id="rId17"/>
    <p:sldLayoutId id="2147483919" r:id="rId18"/>
    <p:sldLayoutId id="2147483918" r:id="rId19"/>
    <p:sldLayoutId id="2147483886" r:id="rId20"/>
    <p:sldLayoutId id="2147483887" r:id="rId21"/>
    <p:sldLayoutId id="2147483888" r:id="rId22"/>
    <p:sldLayoutId id="2147483916" r:id="rId23"/>
    <p:sldLayoutId id="2147483917" r:id="rId24"/>
    <p:sldLayoutId id="2147483915" r:id="rId25"/>
    <p:sldLayoutId id="2147483912" r:id="rId26"/>
    <p:sldLayoutId id="2147483913" r:id="rId27"/>
    <p:sldLayoutId id="2147483911" r:id="rId28"/>
    <p:sldLayoutId id="2147483909" r:id="rId29"/>
    <p:sldLayoutId id="2147483910" r:id="rId30"/>
    <p:sldLayoutId id="2147483890" r:id="rId31"/>
    <p:sldLayoutId id="2147483889" r:id="rId32"/>
    <p:sldLayoutId id="2147483885" r:id="rId33"/>
    <p:sldLayoutId id="2147483996" r:id="rId34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>
          <p15:clr>
            <a:srgbClr val="000000"/>
          </p15:clr>
        </p15:guide>
        <p15:guide id="2" pos="7681">
          <p15:clr>
            <a:srgbClr val="000000"/>
          </p15:clr>
        </p15:guide>
        <p15:guide id="3" orient="horz" pos="816">
          <p15:clr>
            <a:srgbClr val="000000"/>
          </p15:clr>
        </p15:guide>
        <p15:guide id="4" orient="horz" pos="7776">
          <p15:clr>
            <a:srgbClr val="000000"/>
          </p15:clr>
        </p15:guide>
        <p15:guide id="5" pos="14377">
          <p15:clr>
            <a:srgbClr val="000000"/>
          </p15:clr>
        </p15:guide>
        <p15:guide id="6" pos="985">
          <p15:clr>
            <a:srgbClr val="000000"/>
          </p15:clr>
        </p15:guide>
        <p15:guide id="7">
          <p15:clr>
            <a:srgbClr val="FFFFFF"/>
          </p15:clr>
        </p15:guide>
        <p15:guide id="8" pos="15362">
          <p15:clr>
            <a:srgbClr val="FFFFFF"/>
          </p15:clr>
        </p15:guide>
        <p15:guide id="9" orient="horz">
          <p15:clr>
            <a:srgbClr val="FFFFFF"/>
          </p15:clr>
        </p15:guide>
        <p15:guide id="10" orient="horz" pos="8640">
          <p15:clr>
            <a:srgbClr val="FFFFFF"/>
          </p15:clr>
        </p15:guide>
        <p15:guide id="11" pos="4321">
          <p15:clr>
            <a:srgbClr val="F26B43"/>
          </p15:clr>
        </p15:guide>
        <p15:guide id="12" pos="11041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C0609E7-B21A-44A3-8DFD-8D2964CD8535}"/>
              </a:ext>
            </a:extLst>
          </p:cNvPr>
          <p:cNvSpPr txBox="1"/>
          <p:nvPr/>
        </p:nvSpPr>
        <p:spPr>
          <a:xfrm rot="16200000">
            <a:off x="22338921" y="5902011"/>
            <a:ext cx="253441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l"/>
            <a:r>
              <a:rPr lang="en-US" sz="2000" dirty="0" err="1">
                <a:solidFill>
                  <a:schemeClr val="tx1"/>
                </a:solidFill>
              </a:rPr>
              <a:t>Flgo</a:t>
            </a:r>
            <a:r>
              <a:rPr lang="en-US" sz="2000" dirty="0">
                <a:solidFill>
                  <a:schemeClr val="tx1"/>
                </a:solidFill>
              </a:rPr>
              <a:t>. Daniel Guzmán F.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C360901-01AD-4430-8498-AB1A082771C1}"/>
              </a:ext>
            </a:extLst>
          </p:cNvPr>
          <p:cNvSpPr/>
          <p:nvPr/>
        </p:nvSpPr>
        <p:spPr>
          <a:xfrm>
            <a:off x="729638" y="739163"/>
            <a:ext cx="102824" cy="102824"/>
          </a:xfrm>
          <a:prstGeom prst="ellipse">
            <a:avLst/>
          </a:prstGeom>
          <a:solidFill>
            <a:schemeClr val="tx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1BF17D6-2B7C-4C41-8849-23DB4B7E1C12}"/>
              </a:ext>
            </a:extLst>
          </p:cNvPr>
          <p:cNvSpPr/>
          <p:nvPr/>
        </p:nvSpPr>
        <p:spPr>
          <a:xfrm>
            <a:off x="729638" y="1036819"/>
            <a:ext cx="102824" cy="102824"/>
          </a:xfrm>
          <a:prstGeom prst="ellipse">
            <a:avLst/>
          </a:prstGeom>
          <a:solidFill>
            <a:schemeClr val="tx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A9D41FB-1A1C-4F29-8C1E-719377825060}"/>
              </a:ext>
            </a:extLst>
          </p:cNvPr>
          <p:cNvSpPr/>
          <p:nvPr/>
        </p:nvSpPr>
        <p:spPr>
          <a:xfrm>
            <a:off x="729638" y="1334475"/>
            <a:ext cx="102824" cy="102824"/>
          </a:xfrm>
          <a:prstGeom prst="ellipse">
            <a:avLst/>
          </a:prstGeom>
          <a:solidFill>
            <a:schemeClr val="tx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9A9AFC40-C19C-466C-9791-7DEB2FEE23C0}"/>
              </a:ext>
            </a:extLst>
          </p:cNvPr>
          <p:cNvSpPr txBox="1">
            <a:spLocks/>
          </p:cNvSpPr>
          <p:nvPr/>
        </p:nvSpPr>
        <p:spPr>
          <a:xfrm>
            <a:off x="23408916" y="8877743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rPr>
              <a:pPr algn="ctr"/>
              <a:t>‹Nº›</a:t>
            </a:fld>
            <a:endParaRPr lang="en-US" sz="1400" b="1">
              <a:solidFill>
                <a:schemeClr val="tx1">
                  <a:lumMod val="90000"/>
                  <a:lumOff val="1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29137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8" r:id="rId1"/>
    <p:sldLayoutId id="2147483999" r:id="rId2"/>
    <p:sldLayoutId id="2147484000" r:id="rId3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orient="horz" pos="816">
          <p15:clr>
            <a:srgbClr val="F26B43"/>
          </p15:clr>
        </p15:guide>
        <p15:guide id="4" orient="horz" pos="7776">
          <p15:clr>
            <a:srgbClr val="F26B43"/>
          </p15:clr>
        </p15:guide>
        <p15:guide id="5" pos="14377">
          <p15:clr>
            <a:srgbClr val="F26B43"/>
          </p15:clr>
        </p15:guide>
        <p15:guide id="6" pos="985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43BEE53-D0C0-46ED-87CD-542C49A5D48D}"/>
              </a:ext>
            </a:extLst>
          </p:cNvPr>
          <p:cNvSpPr/>
          <p:nvPr userDrawn="1"/>
        </p:nvSpPr>
        <p:spPr>
          <a:xfrm rot="5400000">
            <a:off x="-8283630" y="-3446225"/>
            <a:ext cx="19290843" cy="19290843"/>
          </a:xfrm>
          <a:prstGeom prst="roundRect">
            <a:avLst>
              <a:gd name="adj" fmla="val 42902"/>
            </a:avLst>
          </a:prstGeom>
          <a:solidFill>
            <a:schemeClr val="accent3"/>
          </a:solidFill>
          <a:ln>
            <a:noFill/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F2F5B1D-3438-4931-AE39-D1E058B1ACC7}"/>
              </a:ext>
            </a:extLst>
          </p:cNvPr>
          <p:cNvSpPr/>
          <p:nvPr userDrawn="1"/>
        </p:nvSpPr>
        <p:spPr>
          <a:xfrm rot="2700000">
            <a:off x="-11337664" y="-3446224"/>
            <a:ext cx="19290843" cy="19290843"/>
          </a:xfrm>
          <a:prstGeom prst="roundRect">
            <a:avLst>
              <a:gd name="adj" fmla="val 41785"/>
            </a:avLst>
          </a:prstGeom>
          <a:solidFill>
            <a:schemeClr val="accent1"/>
          </a:solidFill>
          <a:ln>
            <a:noFill/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33D860D2-E8F4-4DB0-AA5F-816536553540}"/>
              </a:ext>
            </a:extLst>
          </p:cNvPr>
          <p:cNvSpPr/>
          <p:nvPr userDrawn="1"/>
        </p:nvSpPr>
        <p:spPr>
          <a:xfrm rot="2700000">
            <a:off x="9712554" y="-2966094"/>
            <a:ext cx="19290843" cy="19290843"/>
          </a:xfrm>
          <a:prstGeom prst="roundRect">
            <a:avLst>
              <a:gd name="adj" fmla="val 42623"/>
            </a:avLst>
          </a:prstGeom>
          <a:solidFill>
            <a:schemeClr val="accent5"/>
          </a:solidFill>
          <a:ln>
            <a:noFill/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1E85849-FF77-4713-8AA2-8ED391EAC435}"/>
              </a:ext>
            </a:extLst>
          </p:cNvPr>
          <p:cNvSpPr txBox="1"/>
          <p:nvPr userDrawn="1"/>
        </p:nvSpPr>
        <p:spPr>
          <a:xfrm rot="16200000">
            <a:off x="21192101" y="5902011"/>
            <a:ext cx="4828053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l"/>
            <a:r>
              <a:rPr lang="en-US" sz="2000" b="1">
                <a:solidFill>
                  <a:schemeClr val="bg1"/>
                </a:solidFill>
                <a:latin typeface="+mj-lt"/>
              </a:rPr>
              <a:t>Massive X</a:t>
            </a:r>
            <a:r>
              <a:rPr lang="en-US" sz="2000">
                <a:solidFill>
                  <a:schemeClr val="bg1"/>
                </a:solidFill>
              </a:rPr>
              <a:t> presentation to </a:t>
            </a:r>
            <a:r>
              <a:rPr lang="en-US" sz="2000" b="0">
                <a:solidFill>
                  <a:schemeClr val="bg1"/>
                </a:solidFill>
              </a:rPr>
              <a:t>DesignBall</a:t>
            </a:r>
            <a:r>
              <a:rPr lang="en-US" sz="2000">
                <a:solidFill>
                  <a:schemeClr val="bg1"/>
                </a:solidFill>
              </a:rPr>
              <a:t> team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BAFA1E8-D14D-4219-B2C8-8D5A47A5185F}"/>
              </a:ext>
            </a:extLst>
          </p:cNvPr>
          <p:cNvSpPr txBox="1"/>
          <p:nvPr userDrawn="1"/>
        </p:nvSpPr>
        <p:spPr>
          <a:xfrm rot="16200000">
            <a:off x="-1412698" y="6473280"/>
            <a:ext cx="43874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solidFill>
                  <a:schemeClr val="bg1"/>
                </a:solidFill>
                <a:latin typeface="Century Gothic" panose="020B0502020202020204" pitchFamily="34" charset="0"/>
              </a:rPr>
              <a:t>Massive X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D960FB0-8447-4FCD-A581-62E51B5D0165}"/>
              </a:ext>
            </a:extLst>
          </p:cNvPr>
          <p:cNvSpPr/>
          <p:nvPr userDrawn="1"/>
        </p:nvSpPr>
        <p:spPr>
          <a:xfrm>
            <a:off x="729638" y="739163"/>
            <a:ext cx="102824" cy="1028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DFFAEDF-0E56-47A5-BA3A-F6274E35E997}"/>
              </a:ext>
            </a:extLst>
          </p:cNvPr>
          <p:cNvSpPr/>
          <p:nvPr userDrawn="1"/>
        </p:nvSpPr>
        <p:spPr>
          <a:xfrm>
            <a:off x="729638" y="1036819"/>
            <a:ext cx="102824" cy="1028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9F6447D-2811-4A41-8421-1C9ED5806297}"/>
              </a:ext>
            </a:extLst>
          </p:cNvPr>
          <p:cNvSpPr/>
          <p:nvPr userDrawn="1"/>
        </p:nvSpPr>
        <p:spPr>
          <a:xfrm>
            <a:off x="729638" y="1334475"/>
            <a:ext cx="102824" cy="1028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lide Number Placeholder 5">
            <a:extLst>
              <a:ext uri="{FF2B5EF4-FFF2-40B4-BE49-F238E27FC236}">
                <a16:creationId xmlns:a16="http://schemas.microsoft.com/office/drawing/2014/main" id="{43F20EBF-87D3-43C1-9BFD-DD7947B9BB5B}"/>
              </a:ext>
            </a:extLst>
          </p:cNvPr>
          <p:cNvSpPr txBox="1">
            <a:spLocks/>
          </p:cNvSpPr>
          <p:nvPr userDrawn="1"/>
        </p:nvSpPr>
        <p:spPr>
          <a:xfrm>
            <a:off x="23408916" y="8877743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chemeClr val="bg1"/>
                </a:solidFill>
                <a:latin typeface="+mj-lt"/>
              </a:rPr>
              <a:pPr algn="ctr"/>
              <a:t>‹Nº›</a:t>
            </a:fld>
            <a:endParaRPr lang="en-US" sz="14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5F38B37-0B38-49EC-AADB-97F50C301C46}"/>
              </a:ext>
            </a:extLst>
          </p:cNvPr>
          <p:cNvSpPr/>
          <p:nvPr userDrawn="1"/>
        </p:nvSpPr>
        <p:spPr>
          <a:xfrm>
            <a:off x="519440" y="12000254"/>
            <a:ext cx="59503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3200">
                <a:solidFill>
                  <a:schemeClr val="tx1">
                    <a:lumMod val="25000"/>
                    <a:lumOff val="75000"/>
                  </a:schemeClr>
                </a:solidFill>
                <a:latin typeface="Designball-Social-01" pitchFamily="2" charset="0"/>
              </a:rPr>
              <a:t>b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5B6968E-E569-416C-81B9-2DAE0B778AAB}"/>
              </a:ext>
            </a:extLst>
          </p:cNvPr>
          <p:cNvSpPr/>
          <p:nvPr userDrawn="1"/>
        </p:nvSpPr>
        <p:spPr>
          <a:xfrm>
            <a:off x="519440" y="11364852"/>
            <a:ext cx="59503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3200">
                <a:solidFill>
                  <a:schemeClr val="tx1">
                    <a:lumMod val="25000"/>
                    <a:lumOff val="75000"/>
                  </a:schemeClr>
                </a:solidFill>
                <a:latin typeface="Designball-Social-01" pitchFamily="2" charset="0"/>
              </a:rPr>
              <a:t>C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AAEE1A5-30F5-44F8-BB95-30518850BC84}"/>
              </a:ext>
            </a:extLst>
          </p:cNvPr>
          <p:cNvSpPr/>
          <p:nvPr userDrawn="1"/>
        </p:nvSpPr>
        <p:spPr>
          <a:xfrm>
            <a:off x="519441" y="12635657"/>
            <a:ext cx="59503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3200">
                <a:solidFill>
                  <a:schemeClr val="tx1">
                    <a:lumMod val="25000"/>
                    <a:lumOff val="75000"/>
                  </a:schemeClr>
                </a:solidFill>
                <a:latin typeface="Designball-Social-01" pitchFamily="2" charset="0"/>
              </a:rPr>
              <a:t>c</a:t>
            </a:r>
          </a:p>
        </p:txBody>
      </p:sp>
      <p:sp>
        <p:nvSpPr>
          <p:cNvPr id="36" name="Rectangle 35">
            <a:hlinkClick r:id="rId6"/>
            <a:extLst>
              <a:ext uri="{FF2B5EF4-FFF2-40B4-BE49-F238E27FC236}">
                <a16:creationId xmlns:a16="http://schemas.microsoft.com/office/drawing/2014/main" id="{5C495195-C8DB-4683-AE3A-416735EDBDC5}"/>
              </a:ext>
            </a:extLst>
          </p:cNvPr>
          <p:cNvSpPr/>
          <p:nvPr userDrawn="1"/>
        </p:nvSpPr>
        <p:spPr>
          <a:xfrm>
            <a:off x="650477" y="12075298"/>
            <a:ext cx="332961" cy="443947"/>
          </a:xfrm>
          <a:prstGeom prst="rect">
            <a:avLst/>
          </a:prstGeom>
          <a:solidFill>
            <a:schemeClr val="bg2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37" name="Rectangle 36">
            <a:hlinkClick r:id="rId7"/>
            <a:extLst>
              <a:ext uri="{FF2B5EF4-FFF2-40B4-BE49-F238E27FC236}">
                <a16:creationId xmlns:a16="http://schemas.microsoft.com/office/drawing/2014/main" id="{C4EFF9EF-EF3C-4431-BA59-A45F6F6334BC}"/>
              </a:ext>
            </a:extLst>
          </p:cNvPr>
          <p:cNvSpPr/>
          <p:nvPr userDrawn="1"/>
        </p:nvSpPr>
        <p:spPr>
          <a:xfrm>
            <a:off x="650477" y="11444528"/>
            <a:ext cx="332961" cy="443947"/>
          </a:xfrm>
          <a:prstGeom prst="rect">
            <a:avLst/>
          </a:prstGeom>
          <a:solidFill>
            <a:schemeClr val="bg2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38" name="Rectangle 37">
            <a:hlinkClick r:id="rId8"/>
            <a:extLst>
              <a:ext uri="{FF2B5EF4-FFF2-40B4-BE49-F238E27FC236}">
                <a16:creationId xmlns:a16="http://schemas.microsoft.com/office/drawing/2014/main" id="{C20E70F6-BC74-4510-80BB-74FC20CF63AA}"/>
              </a:ext>
            </a:extLst>
          </p:cNvPr>
          <p:cNvSpPr/>
          <p:nvPr userDrawn="1"/>
        </p:nvSpPr>
        <p:spPr>
          <a:xfrm>
            <a:off x="650477" y="12706070"/>
            <a:ext cx="332961" cy="443947"/>
          </a:xfrm>
          <a:prstGeom prst="rect">
            <a:avLst/>
          </a:prstGeom>
          <a:solidFill>
            <a:schemeClr val="bg2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>
                  <a:lumMod val="25000"/>
                  <a:lumOff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518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1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1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9" dur="1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</p:bldLst>
  </p:timing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orient="horz" pos="816">
          <p15:clr>
            <a:srgbClr val="F26B43"/>
          </p15:clr>
        </p15:guide>
        <p15:guide id="4" orient="horz" pos="7776">
          <p15:clr>
            <a:srgbClr val="F26B43"/>
          </p15:clr>
        </p15:guide>
        <p15:guide id="5" pos="14377">
          <p15:clr>
            <a:srgbClr val="F26B43"/>
          </p15:clr>
        </p15:guide>
        <p15:guide id="6" pos="985">
          <p15:clr>
            <a:srgbClr val="F26B43"/>
          </p15:clr>
        </p15:guide>
      </p15:sldGuideLst>
    </p:ext>
  </p:extLst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43BEE53-D0C0-46ED-87CD-542C49A5D48D}"/>
              </a:ext>
            </a:extLst>
          </p:cNvPr>
          <p:cNvSpPr/>
          <p:nvPr userDrawn="1"/>
        </p:nvSpPr>
        <p:spPr>
          <a:xfrm rot="5400000">
            <a:off x="-8283630" y="-3446225"/>
            <a:ext cx="19290843" cy="19290843"/>
          </a:xfrm>
          <a:prstGeom prst="roundRect">
            <a:avLst>
              <a:gd name="adj" fmla="val 42902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F2F5B1D-3438-4931-AE39-D1E058B1ACC7}"/>
              </a:ext>
            </a:extLst>
          </p:cNvPr>
          <p:cNvSpPr/>
          <p:nvPr userDrawn="1"/>
        </p:nvSpPr>
        <p:spPr>
          <a:xfrm rot="2700000">
            <a:off x="-11337665" y="-3446223"/>
            <a:ext cx="19290843" cy="19290843"/>
          </a:xfrm>
          <a:prstGeom prst="roundRect">
            <a:avLst>
              <a:gd name="adj" fmla="val 41785"/>
            </a:avLst>
          </a:prstGeom>
          <a:solidFill>
            <a:schemeClr val="tx1"/>
          </a:solidFill>
          <a:ln>
            <a:noFill/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33D860D2-E8F4-4DB0-AA5F-816536553540}"/>
              </a:ext>
            </a:extLst>
          </p:cNvPr>
          <p:cNvSpPr/>
          <p:nvPr userDrawn="1"/>
        </p:nvSpPr>
        <p:spPr>
          <a:xfrm rot="2700000">
            <a:off x="9712554" y="-2966094"/>
            <a:ext cx="19290843" cy="19290843"/>
          </a:xfrm>
          <a:prstGeom prst="roundRect">
            <a:avLst>
              <a:gd name="adj" fmla="val 42623"/>
            </a:avLst>
          </a:prstGeom>
          <a:solidFill>
            <a:schemeClr val="tx1">
              <a:lumMod val="90000"/>
              <a:lumOff val="10000"/>
            </a:schemeClr>
          </a:solidFill>
          <a:ln>
            <a:noFill/>
          </a:ln>
          <a:effectLst>
            <a:outerShdw blurRad="685800" sx="102000" sy="102000" algn="ctr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1E85849-FF77-4713-8AA2-8ED391EAC435}"/>
              </a:ext>
            </a:extLst>
          </p:cNvPr>
          <p:cNvSpPr txBox="1"/>
          <p:nvPr userDrawn="1"/>
        </p:nvSpPr>
        <p:spPr>
          <a:xfrm rot="16200000">
            <a:off x="22092731" y="7032978"/>
            <a:ext cx="302679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l"/>
            <a:r>
              <a:rPr lang="en-US" sz="2000" b="0" dirty="0" err="1">
                <a:solidFill>
                  <a:schemeClr val="bg1"/>
                </a:solidFill>
                <a:latin typeface="+mj-lt"/>
              </a:rPr>
              <a:t>Flgo</a:t>
            </a:r>
            <a:r>
              <a:rPr lang="en-US" sz="2000" b="0" dirty="0">
                <a:solidFill>
                  <a:schemeClr val="bg1"/>
                </a:solidFill>
                <a:latin typeface="+mj-lt"/>
              </a:rPr>
              <a:t>. Daniel Guzmán F.</a:t>
            </a:r>
            <a:endParaRPr lang="en-US" sz="2000" b="0" dirty="0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BAFA1E8-D14D-4219-B2C8-8D5A47A5185F}"/>
              </a:ext>
            </a:extLst>
          </p:cNvPr>
          <p:cNvSpPr txBox="1"/>
          <p:nvPr userDrawn="1"/>
        </p:nvSpPr>
        <p:spPr>
          <a:xfrm rot="16200000">
            <a:off x="-2077133" y="6537098"/>
            <a:ext cx="6653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Universidad Bernardo O’Higgins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D960FB0-8447-4FCD-A581-62E51B5D0165}"/>
              </a:ext>
            </a:extLst>
          </p:cNvPr>
          <p:cNvSpPr/>
          <p:nvPr userDrawn="1"/>
        </p:nvSpPr>
        <p:spPr>
          <a:xfrm>
            <a:off x="729638" y="739163"/>
            <a:ext cx="102824" cy="1028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DFFAEDF-0E56-47A5-BA3A-F6274E35E997}"/>
              </a:ext>
            </a:extLst>
          </p:cNvPr>
          <p:cNvSpPr/>
          <p:nvPr userDrawn="1"/>
        </p:nvSpPr>
        <p:spPr>
          <a:xfrm>
            <a:off x="729638" y="1036819"/>
            <a:ext cx="102824" cy="1028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9F6447D-2811-4A41-8421-1C9ED5806297}"/>
              </a:ext>
            </a:extLst>
          </p:cNvPr>
          <p:cNvSpPr/>
          <p:nvPr userDrawn="1"/>
        </p:nvSpPr>
        <p:spPr>
          <a:xfrm>
            <a:off x="729638" y="1334475"/>
            <a:ext cx="102824" cy="1028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lide Number Placeholder 5">
            <a:extLst>
              <a:ext uri="{FF2B5EF4-FFF2-40B4-BE49-F238E27FC236}">
                <a16:creationId xmlns:a16="http://schemas.microsoft.com/office/drawing/2014/main" id="{43F20EBF-87D3-43C1-9BFD-DD7947B9BB5B}"/>
              </a:ext>
            </a:extLst>
          </p:cNvPr>
          <p:cNvSpPr txBox="1">
            <a:spLocks/>
          </p:cNvSpPr>
          <p:nvPr userDrawn="1"/>
        </p:nvSpPr>
        <p:spPr>
          <a:xfrm>
            <a:off x="23408916" y="8877743"/>
            <a:ext cx="324565" cy="582761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400" b="1" smtClean="0">
                <a:solidFill>
                  <a:schemeClr val="bg1"/>
                </a:solidFill>
                <a:latin typeface="+mj-lt"/>
              </a:rPr>
              <a:pPr algn="ctr"/>
              <a:t>‹Nº›</a:t>
            </a:fld>
            <a:endParaRPr lang="en-US" sz="1400" b="1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46808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84" r:id="rId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1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1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9" dur="1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</p:bldLst>
  </p:timing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orient="horz" pos="816">
          <p15:clr>
            <a:srgbClr val="F26B43"/>
          </p15:clr>
        </p15:guide>
        <p15:guide id="4" orient="horz" pos="7776">
          <p15:clr>
            <a:srgbClr val="F26B43"/>
          </p15:clr>
        </p15:guide>
        <p15:guide id="5" pos="14377">
          <p15:clr>
            <a:srgbClr val="F26B43"/>
          </p15:clr>
        </p15:guide>
        <p15:guide id="6" pos="98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6.pn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06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07178" y="3455256"/>
            <a:ext cx="20729099" cy="2940050"/>
          </a:xfrm>
        </p:spPr>
        <p:txBody>
          <a:bodyPr/>
          <a:lstStyle/>
          <a:p>
            <a:pPr algn="ctr"/>
            <a:r>
              <a:rPr lang="es-ES" dirty="0"/>
              <a:t>Integración en Nutrición y Alimentación I</a:t>
            </a:r>
            <a:r>
              <a:rPr lang="es-ES_tradnl" dirty="0"/>
              <a:t> </a:t>
            </a:r>
            <a:endParaRPr lang="es-CL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6D367C4-DE36-2A42-A84E-D44D46F8E8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355" y="271459"/>
            <a:ext cx="23774400" cy="13128013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9F8F66AE-FDF8-9545-BEBF-DA45A33A2D97}"/>
              </a:ext>
            </a:extLst>
          </p:cNvPr>
          <p:cNvSpPr txBox="1"/>
          <p:nvPr/>
        </p:nvSpPr>
        <p:spPr>
          <a:xfrm>
            <a:off x="-5824024" y="2644726"/>
            <a:ext cx="0" cy="0"/>
          </a:xfrm>
          <a:prstGeom prst="rect">
            <a:avLst/>
          </a:prstGeom>
        </p:spPr>
        <p:txBody>
          <a:bodyPr vert="horz" wrap="none" lIns="182880" tIns="91440" rIns="182880" bIns="91440" rtlCol="0">
            <a:noAutofit/>
          </a:bodyPr>
          <a:lstStyle/>
          <a:p>
            <a:endParaRPr lang="es-CL" sz="36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CBE2DF1-0179-214D-99EF-95B568F76A62}"/>
              </a:ext>
            </a:extLst>
          </p:cNvPr>
          <p:cNvSpPr txBox="1"/>
          <p:nvPr/>
        </p:nvSpPr>
        <p:spPr>
          <a:xfrm>
            <a:off x="12193586" y="860779"/>
            <a:ext cx="8433426" cy="787078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182880" tIns="91440" rIns="182880" bIns="91440" rtlCol="0">
            <a:noAutofit/>
          </a:bodyPr>
          <a:lstStyle/>
          <a:p>
            <a:pPr algn="ctr"/>
            <a:endParaRPr lang="es-CL" sz="7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s-CL" sz="7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CL" sz="7000" b="1" dirty="0">
                <a:solidFill>
                  <a:schemeClr val="accent1">
                    <a:lumMod val="75000"/>
                  </a:schemeClr>
                </a:solidFill>
              </a:rPr>
              <a:t>¿BEBIDAS DIETÉTICA Y OBESIDAD?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899F83C-CF58-2143-9153-BCD2C6584F34}"/>
              </a:ext>
            </a:extLst>
          </p:cNvPr>
          <p:cNvSpPr/>
          <p:nvPr/>
        </p:nvSpPr>
        <p:spPr>
          <a:xfrm>
            <a:off x="12193586" y="2844567"/>
            <a:ext cx="8433426" cy="25549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60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BD3DE3AC-7570-4EC7-B154-8F12A6E5E237}"/>
              </a:ext>
            </a:extLst>
          </p:cNvPr>
          <p:cNvSpPr/>
          <p:nvPr/>
        </p:nvSpPr>
        <p:spPr>
          <a:xfrm>
            <a:off x="11483011" y="8731562"/>
            <a:ext cx="12540788" cy="46679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2000" dirty="0"/>
          </a:p>
          <a:p>
            <a:pPr algn="ctr"/>
            <a:endParaRPr lang="es-ES" sz="2000" dirty="0"/>
          </a:p>
          <a:p>
            <a:pPr algn="ctr"/>
            <a:endParaRPr lang="es-ES" sz="2400" dirty="0"/>
          </a:p>
          <a:p>
            <a:pPr algn="ctr"/>
            <a:endParaRPr lang="es-ES" sz="2400" dirty="0">
              <a:solidFill>
                <a:schemeClr val="tx1"/>
              </a:solidFill>
            </a:endParaRPr>
          </a:p>
          <a:p>
            <a:pPr algn="ctr"/>
            <a:r>
              <a:rPr lang="es-ES" sz="2400" b="1" dirty="0" err="1">
                <a:solidFill>
                  <a:schemeClr val="tx1"/>
                </a:solidFill>
              </a:rPr>
              <a:t>Flgo</a:t>
            </a:r>
            <a:r>
              <a:rPr lang="es-ES" sz="2400" b="1" dirty="0">
                <a:solidFill>
                  <a:schemeClr val="tx1"/>
                </a:solidFill>
              </a:rPr>
              <a:t>. Daniel Guzmán Ferrada</a:t>
            </a:r>
          </a:p>
          <a:p>
            <a:pPr algn="ctr"/>
            <a:r>
              <a:rPr lang="es-ES" sz="2000" dirty="0">
                <a:solidFill>
                  <a:schemeClr val="tx1"/>
                </a:solidFill>
              </a:rPr>
              <a:t>Director Escuela de Fonoaudiología UBO</a:t>
            </a:r>
          </a:p>
          <a:p>
            <a:pPr algn="ctr"/>
            <a:endParaRPr lang="es-ES" sz="2000" dirty="0">
              <a:solidFill>
                <a:schemeClr val="tx1"/>
              </a:solidFill>
            </a:endParaRPr>
          </a:p>
          <a:p>
            <a:pPr algn="ctr"/>
            <a:r>
              <a:rPr lang="es-ES" sz="2000" dirty="0">
                <a:solidFill>
                  <a:schemeClr val="tx1"/>
                </a:solidFill>
              </a:rPr>
              <a:t>Mg. en Estrategias de Intervención Vocal</a:t>
            </a:r>
          </a:p>
          <a:p>
            <a:pPr algn="ctr"/>
            <a:r>
              <a:rPr lang="es-ES" sz="2000" dirty="0">
                <a:solidFill>
                  <a:schemeClr val="tx1"/>
                </a:solidFill>
              </a:rPr>
              <a:t>Diplomado en Rehabilitación Vocal</a:t>
            </a:r>
          </a:p>
          <a:p>
            <a:pPr algn="ctr"/>
            <a:r>
              <a:rPr lang="es-ES" sz="2000" dirty="0">
                <a:solidFill>
                  <a:schemeClr val="tx1"/>
                </a:solidFill>
              </a:rPr>
              <a:t>Diplomado en Habilitación Vocal</a:t>
            </a:r>
          </a:p>
          <a:p>
            <a:pPr algn="ctr"/>
            <a:r>
              <a:rPr lang="es-ES" sz="2000" dirty="0">
                <a:solidFill>
                  <a:schemeClr val="tx1"/>
                </a:solidFill>
              </a:rPr>
              <a:t>Diplomado en Docencia Universitaria para Profesionales de la Salud </a:t>
            </a:r>
          </a:p>
          <a:p>
            <a:pPr algn="ctr"/>
            <a:endParaRPr lang="es-ES" sz="2000" dirty="0">
              <a:solidFill>
                <a:schemeClr val="tx1"/>
              </a:solidFill>
            </a:endParaRPr>
          </a:p>
          <a:p>
            <a:pPr algn="ctr"/>
            <a:r>
              <a:rPr lang="es-ES" sz="2000" b="1" dirty="0">
                <a:solidFill>
                  <a:schemeClr val="bg2"/>
                </a:solidFill>
              </a:rPr>
              <a:t>daniel.guzman@ubo.cl</a:t>
            </a:r>
            <a:endParaRPr lang="es-CL" sz="2000" b="1" dirty="0">
              <a:solidFill>
                <a:schemeClr val="bg2"/>
              </a:solidFill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7A44D298-B585-DA41-8297-A4CAC6244A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27016" y="785605"/>
            <a:ext cx="8041968" cy="9377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232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1A5FC5A-8B4B-42DF-9175-45CCB7D138E8}"/>
              </a:ext>
            </a:extLst>
          </p:cNvPr>
          <p:cNvSpPr/>
          <p:nvPr/>
        </p:nvSpPr>
        <p:spPr>
          <a:xfrm>
            <a:off x="2117559" y="4121666"/>
            <a:ext cx="20549936" cy="5311096"/>
          </a:xfrm>
          <a:prstGeom prst="roundRect">
            <a:avLst>
              <a:gd name="adj" fmla="val 50000"/>
            </a:avLst>
          </a:prstGeom>
          <a:noFill/>
          <a:ln w="127000">
            <a:solidFill>
              <a:schemeClr val="accent1">
                <a:lumMod val="50000"/>
                <a:alpha val="3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54F245-4B91-4380-868E-C0E4FC0F0108}"/>
              </a:ext>
            </a:extLst>
          </p:cNvPr>
          <p:cNvSpPr txBox="1"/>
          <p:nvPr/>
        </p:nvSpPr>
        <p:spPr>
          <a:xfrm>
            <a:off x="3243129" y="4996501"/>
            <a:ext cx="1488373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s-ES" sz="9600" b="1" dirty="0">
                <a:solidFill>
                  <a:srgbClr val="FFFFFF"/>
                </a:solidFill>
                <a:effectLst>
                  <a:outerShdw blurRad="190500" dist="38100" dir="5400000" sx="103000" sy="103000" algn="t" rotWithShape="0">
                    <a:srgbClr val="377DFF">
                      <a:lumMod val="50000"/>
                      <a:alpha val="53000"/>
                    </a:srgbClr>
                  </a:outerShdw>
                </a:effectLst>
                <a:latin typeface="Century Gothic" panose="020B0502020202020204" pitchFamily="34" charset="0"/>
              </a:rPr>
              <a:t>“La Voz, tu herramienta de Trabajo”</a:t>
            </a:r>
          </a:p>
          <a:p>
            <a:pPr lvl="0">
              <a:defRPr/>
            </a:pPr>
            <a:r>
              <a:rPr lang="es-ES" sz="4400" b="1" dirty="0">
                <a:solidFill>
                  <a:srgbClr val="FFFFFF"/>
                </a:solidFill>
                <a:effectLst>
                  <a:outerShdw blurRad="190500" dist="38100" dir="5400000" sx="103000" sy="103000" algn="t" rotWithShape="0">
                    <a:srgbClr val="377DFF">
                      <a:lumMod val="50000"/>
                      <a:alpha val="53000"/>
                    </a:srgbClr>
                  </a:outerShdw>
                </a:effectLst>
                <a:latin typeface="Century Gothic" panose="020B0502020202020204" pitchFamily="34" charset="0"/>
              </a:rPr>
              <a:t>Cuidados de la voz y ejercicios prácticos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190500" dist="38100" dir="5400000" sx="103000" sy="103000" algn="t" rotWithShape="0">
                  <a:srgbClr val="377DFF">
                    <a:lumMod val="50000"/>
                    <a:alpha val="53000"/>
                  </a:srgbClr>
                </a:outerShdw>
              </a:effectLst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5F04756-3E83-4968-B9BC-B26893CDD7EC}"/>
              </a:ext>
            </a:extLst>
          </p:cNvPr>
          <p:cNvSpPr/>
          <p:nvPr/>
        </p:nvSpPr>
        <p:spPr>
          <a:xfrm>
            <a:off x="17817828" y="4695747"/>
            <a:ext cx="4111509" cy="416293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203200" dist="114300" dir="2820000" sx="102000" sy="102000" algn="ctr" rotWithShape="0">
              <a:schemeClr val="accent1">
                <a:lumMod val="75000"/>
                <a:alpha val="7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Universidad Bernardo O'Higgins - Wikipedia, la enciclopedia libre">
            <a:extLst>
              <a:ext uri="{FF2B5EF4-FFF2-40B4-BE49-F238E27FC236}">
                <a16:creationId xmlns:a16="http://schemas.microsoft.com/office/drawing/2014/main" id="{3EB5D1A2-163E-4E23-9BA8-60A23E842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6862" y="5877463"/>
            <a:ext cx="3493440" cy="1930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844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iterate type="lt">
                                    <p:tmPct val="1562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9" presetClass="entr" presetSubtype="0" decel="10000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3" presetClass="path" presetSubtype="0" accel="50000" decel="5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4.60096E-6 0 L -0.31975 0 " pathEditMode="relative" rAng="0" ptsTypes="AA">
                                      <p:cBhvr>
                                        <p:cTn id="15" dur="2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98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4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6AD87A1C-9262-4C88-BD5C-4C849955216D}"/>
              </a:ext>
            </a:extLst>
          </p:cNvPr>
          <p:cNvSpPr/>
          <p:nvPr/>
        </p:nvSpPr>
        <p:spPr>
          <a:xfrm>
            <a:off x="346841" y="3774414"/>
            <a:ext cx="784090" cy="763640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1" name="Oval 250">
            <a:extLst>
              <a:ext uri="{FF2B5EF4-FFF2-40B4-BE49-F238E27FC236}">
                <a16:creationId xmlns:a16="http://schemas.microsoft.com/office/drawing/2014/main" id="{9532DC4E-FF4B-4CF5-847E-DBD862BE9C95}"/>
              </a:ext>
            </a:extLst>
          </p:cNvPr>
          <p:cNvSpPr/>
          <p:nvPr/>
        </p:nvSpPr>
        <p:spPr>
          <a:xfrm>
            <a:off x="2196608" y="3708772"/>
            <a:ext cx="8060793" cy="8060793"/>
          </a:xfrm>
          <a:prstGeom prst="ellipse">
            <a:avLst/>
          </a:prstGeom>
          <a:gradFill>
            <a:gsLst>
              <a:gs pos="37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</a:gradFill>
          <a:ln>
            <a:noFill/>
          </a:ln>
          <a:effectLst>
            <a:outerShdw blurRad="1270000" sx="105000" sy="105000" algn="ctr" rotWithShape="0">
              <a:schemeClr val="accent1">
                <a:alpha val="4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33" name="Group 232">
            <a:extLst>
              <a:ext uri="{FF2B5EF4-FFF2-40B4-BE49-F238E27FC236}">
                <a16:creationId xmlns:a16="http://schemas.microsoft.com/office/drawing/2014/main" id="{78C22773-7EE3-4507-AD0D-758176B71564}"/>
              </a:ext>
            </a:extLst>
          </p:cNvPr>
          <p:cNvGrpSpPr/>
          <p:nvPr/>
        </p:nvGrpSpPr>
        <p:grpSpPr>
          <a:xfrm flipH="1">
            <a:off x="6841154" y="6997512"/>
            <a:ext cx="4645115" cy="5028341"/>
            <a:chOff x="10226579" y="4729162"/>
            <a:chExt cx="3928256" cy="4252341"/>
          </a:xfrm>
        </p:grpSpPr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EAB36D37-D2C1-4CF0-A1C7-140927B33D69}"/>
                </a:ext>
              </a:extLst>
            </p:cNvPr>
            <p:cNvSpPr/>
            <p:nvPr/>
          </p:nvSpPr>
          <p:spPr>
            <a:xfrm>
              <a:off x="12383185" y="4729162"/>
              <a:ext cx="1771650" cy="3457575"/>
            </a:xfrm>
            <a:custGeom>
              <a:avLst/>
              <a:gdLst>
                <a:gd name="connsiteX0" fmla="*/ 771570 w 1771650"/>
                <a:gd name="connsiteY0" fmla="*/ 392525 h 3457575"/>
                <a:gd name="connsiteX1" fmla="*/ 577450 w 1771650"/>
                <a:gd name="connsiteY1" fmla="*/ 662369 h 3457575"/>
                <a:gd name="connsiteX2" fmla="*/ 379235 w 1771650"/>
                <a:gd name="connsiteY2" fmla="*/ 977646 h 3457575"/>
                <a:gd name="connsiteX3" fmla="*/ 561924 w 1771650"/>
                <a:gd name="connsiteY3" fmla="*/ 1253395 h 3457575"/>
                <a:gd name="connsiteX4" fmla="*/ 623647 w 1771650"/>
                <a:gd name="connsiteY4" fmla="*/ 1288542 h 3457575"/>
                <a:gd name="connsiteX5" fmla="*/ 564591 w 1771650"/>
                <a:gd name="connsiteY5" fmla="*/ 1340263 h 3457575"/>
                <a:gd name="connsiteX6" fmla="*/ 544113 w 1771650"/>
                <a:gd name="connsiteY6" fmla="*/ 1323594 h 3457575"/>
                <a:gd name="connsiteX7" fmla="*/ 318180 w 1771650"/>
                <a:gd name="connsiteY7" fmla="*/ 1113568 h 3457575"/>
                <a:gd name="connsiteX8" fmla="*/ 224073 w 1771650"/>
                <a:gd name="connsiteY8" fmla="*/ 1580864 h 3457575"/>
                <a:gd name="connsiteX9" fmla="*/ 450863 w 1771650"/>
                <a:gd name="connsiteY9" fmla="*/ 1726978 h 3457575"/>
                <a:gd name="connsiteX10" fmla="*/ 646030 w 1771650"/>
                <a:gd name="connsiteY10" fmla="*/ 1830324 h 3457575"/>
                <a:gd name="connsiteX11" fmla="*/ 682987 w 1771650"/>
                <a:gd name="connsiteY11" fmla="*/ 1855946 h 3457575"/>
                <a:gd name="connsiteX12" fmla="*/ 569830 w 1771650"/>
                <a:gd name="connsiteY12" fmla="*/ 1820609 h 3457575"/>
                <a:gd name="connsiteX13" fmla="*/ 445148 w 1771650"/>
                <a:gd name="connsiteY13" fmla="*/ 1754029 h 3457575"/>
                <a:gd name="connsiteX14" fmla="*/ 220453 w 1771650"/>
                <a:gd name="connsiteY14" fmla="*/ 1615631 h 3457575"/>
                <a:gd name="connsiteX15" fmla="*/ 217024 w 1771650"/>
                <a:gd name="connsiteY15" fmla="*/ 1652111 h 3457575"/>
                <a:gd name="connsiteX16" fmla="*/ 207499 w 1771650"/>
                <a:gd name="connsiteY16" fmla="*/ 1743075 h 3457575"/>
                <a:gd name="connsiteX17" fmla="*/ 414858 w 1771650"/>
                <a:gd name="connsiteY17" fmla="*/ 1899857 h 3457575"/>
                <a:gd name="connsiteX18" fmla="*/ 620598 w 1771650"/>
                <a:gd name="connsiteY18" fmla="*/ 2010442 h 3457575"/>
                <a:gd name="connsiteX19" fmla="*/ 659651 w 1771650"/>
                <a:gd name="connsiteY19" fmla="*/ 2044541 h 3457575"/>
                <a:gd name="connsiteX20" fmla="*/ 537540 w 1771650"/>
                <a:gd name="connsiteY20" fmla="*/ 2031968 h 3457575"/>
                <a:gd name="connsiteX21" fmla="*/ 403047 w 1771650"/>
                <a:gd name="connsiteY21" fmla="*/ 1958245 h 3457575"/>
                <a:gd name="connsiteX22" fmla="*/ 199022 w 1771650"/>
                <a:gd name="connsiteY22" fmla="*/ 1814608 h 3457575"/>
                <a:gd name="connsiteX23" fmla="*/ 120726 w 1771650"/>
                <a:gd name="connsiteY23" fmla="*/ 2188750 h 3457575"/>
                <a:gd name="connsiteX24" fmla="*/ 84627 w 1771650"/>
                <a:gd name="connsiteY24" fmla="*/ 2297906 h 3457575"/>
                <a:gd name="connsiteX25" fmla="*/ 121774 w 1771650"/>
                <a:gd name="connsiteY25" fmla="*/ 2312861 h 3457575"/>
                <a:gd name="connsiteX26" fmla="*/ 267793 w 1771650"/>
                <a:gd name="connsiteY26" fmla="*/ 2409539 h 3457575"/>
                <a:gd name="connsiteX27" fmla="*/ 54528 w 1771650"/>
                <a:gd name="connsiteY27" fmla="*/ 2382393 h 3457575"/>
                <a:gd name="connsiteX28" fmla="*/ 46431 w 1771650"/>
                <a:gd name="connsiteY28" fmla="*/ 2404872 h 3457575"/>
                <a:gd name="connsiteX29" fmla="*/ 235 w 1771650"/>
                <a:gd name="connsiteY29" fmla="*/ 2579370 h 3457575"/>
                <a:gd name="connsiteX30" fmla="*/ 373139 w 1771650"/>
                <a:gd name="connsiteY30" fmla="*/ 3178683 h 3457575"/>
                <a:gd name="connsiteX31" fmla="*/ 341706 w 1771650"/>
                <a:gd name="connsiteY31" fmla="*/ 3332607 h 3457575"/>
                <a:gd name="connsiteX32" fmla="*/ 287890 w 1771650"/>
                <a:gd name="connsiteY32" fmla="*/ 3435477 h 3457575"/>
                <a:gd name="connsiteX33" fmla="*/ 354280 w 1771650"/>
                <a:gd name="connsiteY33" fmla="*/ 3465862 h 3457575"/>
                <a:gd name="connsiteX34" fmla="*/ 418192 w 1771650"/>
                <a:gd name="connsiteY34" fmla="*/ 3289459 h 3457575"/>
                <a:gd name="connsiteX35" fmla="*/ 449911 w 1771650"/>
                <a:gd name="connsiteY35" fmla="*/ 3257169 h 3457575"/>
                <a:gd name="connsiteX36" fmla="*/ 526111 w 1771650"/>
                <a:gd name="connsiteY36" fmla="*/ 3208591 h 3457575"/>
                <a:gd name="connsiteX37" fmla="*/ 547542 w 1771650"/>
                <a:gd name="connsiteY37" fmla="*/ 3209544 h 3457575"/>
                <a:gd name="connsiteX38" fmla="*/ 1135806 w 1771650"/>
                <a:gd name="connsiteY38" fmla="*/ 2900267 h 3457575"/>
                <a:gd name="connsiteX39" fmla="*/ 774237 w 1771650"/>
                <a:gd name="connsiteY39" fmla="*/ 2855786 h 3457575"/>
                <a:gd name="connsiteX40" fmla="*/ 670890 w 1771650"/>
                <a:gd name="connsiteY40" fmla="*/ 2780729 h 3457575"/>
                <a:gd name="connsiteX41" fmla="*/ 715467 w 1771650"/>
                <a:gd name="connsiteY41" fmla="*/ 2785967 h 3457575"/>
                <a:gd name="connsiteX42" fmla="*/ 1152856 w 1771650"/>
                <a:gd name="connsiteY42" fmla="*/ 2872264 h 3457575"/>
                <a:gd name="connsiteX43" fmla="*/ 1244105 w 1771650"/>
                <a:gd name="connsiteY43" fmla="*/ 2717292 h 3457575"/>
                <a:gd name="connsiteX44" fmla="*/ 1246200 w 1771650"/>
                <a:gd name="connsiteY44" fmla="*/ 2714149 h 3457575"/>
                <a:gd name="connsiteX45" fmla="*/ 1333640 w 1771650"/>
                <a:gd name="connsiteY45" fmla="*/ 2530983 h 3457575"/>
                <a:gd name="connsiteX46" fmla="*/ 1098944 w 1771650"/>
                <a:gd name="connsiteY46" fmla="*/ 2531936 h 3457575"/>
                <a:gd name="connsiteX47" fmla="*/ 982834 w 1771650"/>
                <a:gd name="connsiteY47" fmla="*/ 2508409 h 3457575"/>
                <a:gd name="connsiteX48" fmla="*/ 1027411 w 1771650"/>
                <a:gd name="connsiteY48" fmla="*/ 2503837 h 3457575"/>
                <a:gd name="connsiteX49" fmla="*/ 1343832 w 1771650"/>
                <a:gd name="connsiteY49" fmla="*/ 2502599 h 3457575"/>
                <a:gd name="connsiteX50" fmla="*/ 1392409 w 1771650"/>
                <a:gd name="connsiteY50" fmla="*/ 2335054 h 3457575"/>
                <a:gd name="connsiteX51" fmla="*/ 1047985 w 1771650"/>
                <a:gd name="connsiteY51" fmla="*/ 2404205 h 3457575"/>
                <a:gd name="connsiteX52" fmla="*/ 939591 w 1771650"/>
                <a:gd name="connsiteY52" fmla="*/ 2374773 h 3457575"/>
                <a:gd name="connsiteX53" fmla="*/ 984263 w 1771650"/>
                <a:gd name="connsiteY53" fmla="*/ 2358581 h 3457575"/>
                <a:gd name="connsiteX54" fmla="*/ 1407649 w 1771650"/>
                <a:gd name="connsiteY54" fmla="*/ 2272189 h 3457575"/>
                <a:gd name="connsiteX55" fmla="*/ 1438415 w 1771650"/>
                <a:gd name="connsiteY55" fmla="*/ 2137505 h 3457575"/>
                <a:gd name="connsiteX56" fmla="*/ 1478230 w 1771650"/>
                <a:gd name="connsiteY56" fmla="*/ 1923860 h 3457575"/>
                <a:gd name="connsiteX57" fmla="*/ 1082466 w 1771650"/>
                <a:gd name="connsiteY57" fmla="*/ 1988439 h 3457575"/>
                <a:gd name="connsiteX58" fmla="*/ 964165 w 1771650"/>
                <a:gd name="connsiteY58" fmla="*/ 1980629 h 3457575"/>
                <a:gd name="connsiteX59" fmla="*/ 1007790 w 1771650"/>
                <a:gd name="connsiteY59" fmla="*/ 1970246 h 3457575"/>
                <a:gd name="connsiteX60" fmla="*/ 1483182 w 1771650"/>
                <a:gd name="connsiteY60" fmla="*/ 1891379 h 3457575"/>
                <a:gd name="connsiteX61" fmla="*/ 1548905 w 1771650"/>
                <a:gd name="connsiteY61" fmla="*/ 1500283 h 3457575"/>
                <a:gd name="connsiteX62" fmla="*/ 1246582 w 1771650"/>
                <a:gd name="connsiteY62" fmla="*/ 1569911 h 3457575"/>
                <a:gd name="connsiteX63" fmla="*/ 1222674 w 1771650"/>
                <a:gd name="connsiteY63" fmla="*/ 1495139 h 3457575"/>
                <a:gd name="connsiteX64" fmla="*/ 1585100 w 1771650"/>
                <a:gd name="connsiteY64" fmla="*/ 1363313 h 3457575"/>
                <a:gd name="connsiteX65" fmla="*/ 1748835 w 1771650"/>
                <a:gd name="connsiteY65" fmla="*/ 933260 h 3457575"/>
                <a:gd name="connsiteX66" fmla="*/ 1516806 w 1771650"/>
                <a:gd name="connsiteY66" fmla="*/ 959453 h 3457575"/>
                <a:gd name="connsiteX67" fmla="*/ 1461275 w 1771650"/>
                <a:gd name="connsiteY67" fmla="*/ 923639 h 3457575"/>
                <a:gd name="connsiteX68" fmla="*/ 1765599 w 1771650"/>
                <a:gd name="connsiteY68" fmla="*/ 854869 h 3457575"/>
                <a:gd name="connsiteX69" fmla="*/ 1765599 w 1771650"/>
                <a:gd name="connsiteY69" fmla="*/ 854774 h 3457575"/>
                <a:gd name="connsiteX70" fmla="*/ 1772457 w 1771650"/>
                <a:gd name="connsiteY70" fmla="*/ 678085 h 3457575"/>
                <a:gd name="connsiteX71" fmla="*/ 1560049 w 1771650"/>
                <a:gd name="connsiteY71" fmla="*/ 738188 h 3457575"/>
                <a:gd name="connsiteX72" fmla="*/ 1501947 w 1771650"/>
                <a:gd name="connsiteY72" fmla="*/ 706565 h 3457575"/>
                <a:gd name="connsiteX73" fmla="*/ 1768361 w 1771650"/>
                <a:gd name="connsiteY73" fmla="*/ 600742 h 3457575"/>
                <a:gd name="connsiteX74" fmla="*/ 1721879 w 1771650"/>
                <a:gd name="connsiteY74" fmla="*/ 314325 h 3457575"/>
                <a:gd name="connsiteX75" fmla="*/ 1741691 w 1771650"/>
                <a:gd name="connsiteY75" fmla="*/ 0 h 3457575"/>
                <a:gd name="connsiteX76" fmla="*/ 1291921 w 1771650"/>
                <a:gd name="connsiteY76" fmla="*/ 48673 h 3457575"/>
                <a:gd name="connsiteX77" fmla="*/ 1005408 w 1771650"/>
                <a:gd name="connsiteY77" fmla="*/ 186404 h 3457575"/>
                <a:gd name="connsiteX78" fmla="*/ 1005313 w 1771650"/>
                <a:gd name="connsiteY78" fmla="*/ 186595 h 3457575"/>
                <a:gd name="connsiteX79" fmla="*/ 1030173 w 1771650"/>
                <a:gd name="connsiteY79" fmla="*/ 428911 h 3457575"/>
                <a:gd name="connsiteX80" fmla="*/ 1076179 w 1771650"/>
                <a:gd name="connsiteY80" fmla="*/ 508254 h 3457575"/>
                <a:gd name="connsiteX81" fmla="*/ 1016076 w 1771650"/>
                <a:gd name="connsiteY81" fmla="*/ 480536 h 3457575"/>
                <a:gd name="connsiteX82" fmla="*/ 1003980 w 1771650"/>
                <a:gd name="connsiteY82" fmla="*/ 452723 h 3457575"/>
                <a:gd name="connsiteX83" fmla="*/ 916064 w 1771650"/>
                <a:gd name="connsiteY83" fmla="*/ 258985 h 3457575"/>
                <a:gd name="connsiteX84" fmla="*/ 915873 w 1771650"/>
                <a:gd name="connsiteY84" fmla="*/ 258890 h 3457575"/>
                <a:gd name="connsiteX85" fmla="*/ 847579 w 1771650"/>
                <a:gd name="connsiteY85" fmla="*/ 317468 h 3457575"/>
                <a:gd name="connsiteX86" fmla="*/ 844055 w 1771650"/>
                <a:gd name="connsiteY86" fmla="*/ 320421 h 3457575"/>
                <a:gd name="connsiteX87" fmla="*/ 905015 w 1771650"/>
                <a:gd name="connsiteY87" fmla="*/ 551974 h 3457575"/>
                <a:gd name="connsiteX88" fmla="*/ 983787 w 1771650"/>
                <a:gd name="connsiteY88" fmla="*/ 698183 h 3457575"/>
                <a:gd name="connsiteX89" fmla="*/ 923589 w 1771650"/>
                <a:gd name="connsiteY89" fmla="*/ 670465 h 3457575"/>
                <a:gd name="connsiteX90" fmla="*/ 879583 w 1771650"/>
                <a:gd name="connsiteY90" fmla="*/ 580454 h 3457575"/>
                <a:gd name="connsiteX91" fmla="*/ 771570 w 1771650"/>
                <a:gd name="connsiteY91" fmla="*/ 392525 h 3457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1771650" h="3457575">
                  <a:moveTo>
                    <a:pt x="771570" y="392525"/>
                  </a:moveTo>
                  <a:cubicBezTo>
                    <a:pt x="697941" y="475107"/>
                    <a:pt x="636791" y="573405"/>
                    <a:pt x="577450" y="662369"/>
                  </a:cubicBezTo>
                  <a:cubicBezTo>
                    <a:pt x="508965" y="764858"/>
                    <a:pt x="436861" y="867632"/>
                    <a:pt x="379235" y="977646"/>
                  </a:cubicBezTo>
                  <a:cubicBezTo>
                    <a:pt x="388474" y="1020223"/>
                    <a:pt x="426860" y="1161193"/>
                    <a:pt x="561924" y="1253395"/>
                  </a:cubicBezTo>
                  <a:cubicBezTo>
                    <a:pt x="580498" y="1266158"/>
                    <a:pt x="601072" y="1278064"/>
                    <a:pt x="623647" y="1288542"/>
                  </a:cubicBezTo>
                  <a:cubicBezTo>
                    <a:pt x="839388" y="1389031"/>
                    <a:pt x="629362" y="1384173"/>
                    <a:pt x="564591" y="1340263"/>
                  </a:cubicBezTo>
                  <a:cubicBezTo>
                    <a:pt x="558305" y="1335977"/>
                    <a:pt x="551542" y="1330357"/>
                    <a:pt x="544113" y="1323594"/>
                  </a:cubicBezTo>
                  <a:cubicBezTo>
                    <a:pt x="482296" y="1266825"/>
                    <a:pt x="384759" y="1132618"/>
                    <a:pt x="318180" y="1113568"/>
                  </a:cubicBezTo>
                  <a:cubicBezTo>
                    <a:pt x="262839" y="1263396"/>
                    <a:pt x="240170" y="1422368"/>
                    <a:pt x="224073" y="1580864"/>
                  </a:cubicBezTo>
                  <a:cubicBezTo>
                    <a:pt x="253410" y="1601534"/>
                    <a:pt x="349326" y="1666113"/>
                    <a:pt x="450863" y="1726978"/>
                  </a:cubicBezTo>
                  <a:cubicBezTo>
                    <a:pt x="519633" y="1768031"/>
                    <a:pt x="590881" y="1807464"/>
                    <a:pt x="646030" y="1830324"/>
                  </a:cubicBezTo>
                  <a:cubicBezTo>
                    <a:pt x="662032" y="1837182"/>
                    <a:pt x="676224" y="1846231"/>
                    <a:pt x="682987" y="1855946"/>
                  </a:cubicBezTo>
                  <a:cubicBezTo>
                    <a:pt x="692036" y="1868996"/>
                    <a:pt x="682987" y="1876044"/>
                    <a:pt x="569830" y="1820609"/>
                  </a:cubicBezTo>
                  <a:cubicBezTo>
                    <a:pt x="528778" y="1800511"/>
                    <a:pt x="486296" y="1777556"/>
                    <a:pt x="445148" y="1754029"/>
                  </a:cubicBezTo>
                  <a:cubicBezTo>
                    <a:pt x="353613" y="1701927"/>
                    <a:pt x="268650" y="1647349"/>
                    <a:pt x="220453" y="1615631"/>
                  </a:cubicBezTo>
                  <a:cubicBezTo>
                    <a:pt x="219405" y="1627727"/>
                    <a:pt x="218167" y="1639919"/>
                    <a:pt x="217024" y="1652111"/>
                  </a:cubicBezTo>
                  <a:cubicBezTo>
                    <a:pt x="214072" y="1682687"/>
                    <a:pt x="211023" y="1712976"/>
                    <a:pt x="207499" y="1743075"/>
                  </a:cubicBezTo>
                  <a:cubicBezTo>
                    <a:pt x="254934" y="1782604"/>
                    <a:pt x="333229" y="1844707"/>
                    <a:pt x="414858" y="1899857"/>
                  </a:cubicBezTo>
                  <a:cubicBezTo>
                    <a:pt x="487153" y="1948910"/>
                    <a:pt x="562210" y="1992535"/>
                    <a:pt x="620598" y="2010442"/>
                  </a:cubicBezTo>
                  <a:cubicBezTo>
                    <a:pt x="637934" y="2015776"/>
                    <a:pt x="652983" y="2027777"/>
                    <a:pt x="659651" y="2044541"/>
                  </a:cubicBezTo>
                  <a:cubicBezTo>
                    <a:pt x="669081" y="2067592"/>
                    <a:pt x="658794" y="2087785"/>
                    <a:pt x="537540" y="2031968"/>
                  </a:cubicBezTo>
                  <a:cubicBezTo>
                    <a:pt x="493154" y="2011585"/>
                    <a:pt x="447339" y="1985867"/>
                    <a:pt x="403047" y="1958245"/>
                  </a:cubicBezTo>
                  <a:cubicBezTo>
                    <a:pt x="324847" y="1909667"/>
                    <a:pt x="251314" y="1855280"/>
                    <a:pt x="199022" y="1814608"/>
                  </a:cubicBezTo>
                  <a:cubicBezTo>
                    <a:pt x="182544" y="1941005"/>
                    <a:pt x="159398" y="2064639"/>
                    <a:pt x="120726" y="2188750"/>
                  </a:cubicBezTo>
                  <a:cubicBezTo>
                    <a:pt x="109297" y="2225421"/>
                    <a:pt x="97200" y="2261711"/>
                    <a:pt x="84627" y="2297906"/>
                  </a:cubicBezTo>
                  <a:cubicBezTo>
                    <a:pt x="97200" y="2303145"/>
                    <a:pt x="109582" y="2308098"/>
                    <a:pt x="121774" y="2312861"/>
                  </a:cubicBezTo>
                  <a:cubicBezTo>
                    <a:pt x="185306" y="2337626"/>
                    <a:pt x="241122" y="2372582"/>
                    <a:pt x="267793" y="2409539"/>
                  </a:cubicBezTo>
                  <a:cubicBezTo>
                    <a:pt x="296558" y="2449259"/>
                    <a:pt x="281032" y="2475262"/>
                    <a:pt x="54528" y="2382393"/>
                  </a:cubicBezTo>
                  <a:cubicBezTo>
                    <a:pt x="51861" y="2389918"/>
                    <a:pt x="49194" y="2397347"/>
                    <a:pt x="46431" y="2404872"/>
                  </a:cubicBezTo>
                  <a:cubicBezTo>
                    <a:pt x="26143" y="2460212"/>
                    <a:pt x="-2908" y="2518982"/>
                    <a:pt x="235" y="2579370"/>
                  </a:cubicBezTo>
                  <a:cubicBezTo>
                    <a:pt x="4998" y="2672144"/>
                    <a:pt x="52337" y="3065050"/>
                    <a:pt x="373139" y="3178683"/>
                  </a:cubicBezTo>
                  <a:cubicBezTo>
                    <a:pt x="377139" y="3230023"/>
                    <a:pt x="361042" y="3286030"/>
                    <a:pt x="341706" y="3332607"/>
                  </a:cubicBezTo>
                  <a:cubicBezTo>
                    <a:pt x="317322" y="3391662"/>
                    <a:pt x="287890" y="3435477"/>
                    <a:pt x="287890" y="3435477"/>
                  </a:cubicBezTo>
                  <a:lnTo>
                    <a:pt x="354280" y="3465862"/>
                  </a:lnTo>
                  <a:cubicBezTo>
                    <a:pt x="355804" y="3386995"/>
                    <a:pt x="384569" y="3329749"/>
                    <a:pt x="418192" y="3289459"/>
                  </a:cubicBezTo>
                  <a:cubicBezTo>
                    <a:pt x="428479" y="3277076"/>
                    <a:pt x="439338" y="3266313"/>
                    <a:pt x="449911" y="3257169"/>
                  </a:cubicBezTo>
                  <a:cubicBezTo>
                    <a:pt x="489344" y="3222593"/>
                    <a:pt x="526111" y="3208591"/>
                    <a:pt x="526111" y="3208591"/>
                  </a:cubicBezTo>
                  <a:cubicBezTo>
                    <a:pt x="533159" y="3209068"/>
                    <a:pt x="540303" y="3209354"/>
                    <a:pt x="547542" y="3209544"/>
                  </a:cubicBezTo>
                  <a:cubicBezTo>
                    <a:pt x="890728" y="3218498"/>
                    <a:pt x="1035222" y="3061526"/>
                    <a:pt x="1135806" y="2900267"/>
                  </a:cubicBezTo>
                  <a:cubicBezTo>
                    <a:pt x="1044937" y="2886647"/>
                    <a:pt x="895776" y="2888933"/>
                    <a:pt x="774237" y="2855786"/>
                  </a:cubicBezTo>
                  <a:cubicBezTo>
                    <a:pt x="652698" y="2822639"/>
                    <a:pt x="655365" y="2784634"/>
                    <a:pt x="670890" y="2780729"/>
                  </a:cubicBezTo>
                  <a:cubicBezTo>
                    <a:pt x="682225" y="2777966"/>
                    <a:pt x="698894" y="2780443"/>
                    <a:pt x="715467" y="2785967"/>
                  </a:cubicBezTo>
                  <a:cubicBezTo>
                    <a:pt x="833006" y="2826258"/>
                    <a:pt x="1050938" y="2858929"/>
                    <a:pt x="1152856" y="2872264"/>
                  </a:cubicBezTo>
                  <a:cubicBezTo>
                    <a:pt x="1185336" y="2817971"/>
                    <a:pt x="1213815" y="2764155"/>
                    <a:pt x="1244105" y="2717292"/>
                  </a:cubicBezTo>
                  <a:cubicBezTo>
                    <a:pt x="1244867" y="2716245"/>
                    <a:pt x="1245439" y="2715292"/>
                    <a:pt x="1246200" y="2714149"/>
                  </a:cubicBezTo>
                  <a:cubicBezTo>
                    <a:pt x="1281633" y="2657856"/>
                    <a:pt x="1310113" y="2595848"/>
                    <a:pt x="1333640" y="2530983"/>
                  </a:cubicBezTo>
                  <a:cubicBezTo>
                    <a:pt x="1259155" y="2534126"/>
                    <a:pt x="1175430" y="2535555"/>
                    <a:pt x="1098944" y="2531936"/>
                  </a:cubicBezTo>
                  <a:cubicBezTo>
                    <a:pt x="973023" y="2526030"/>
                    <a:pt x="968451" y="2515553"/>
                    <a:pt x="982834" y="2508409"/>
                  </a:cubicBezTo>
                  <a:cubicBezTo>
                    <a:pt x="993216" y="2503265"/>
                    <a:pt x="1010076" y="2502027"/>
                    <a:pt x="1027411" y="2503837"/>
                  </a:cubicBezTo>
                  <a:cubicBezTo>
                    <a:pt x="1110850" y="2512981"/>
                    <a:pt x="1238390" y="2508885"/>
                    <a:pt x="1343832" y="2502599"/>
                  </a:cubicBezTo>
                  <a:cubicBezTo>
                    <a:pt x="1362691" y="2447830"/>
                    <a:pt x="1378407" y="2391537"/>
                    <a:pt x="1392409" y="2335054"/>
                  </a:cubicBezTo>
                  <a:cubicBezTo>
                    <a:pt x="1300874" y="2362010"/>
                    <a:pt x="1164286" y="2396966"/>
                    <a:pt x="1047985" y="2404205"/>
                  </a:cubicBezTo>
                  <a:cubicBezTo>
                    <a:pt x="926161" y="2412016"/>
                    <a:pt x="924065" y="2391347"/>
                    <a:pt x="939591" y="2374773"/>
                  </a:cubicBezTo>
                  <a:cubicBezTo>
                    <a:pt x="951021" y="2362581"/>
                    <a:pt x="967689" y="2357438"/>
                    <a:pt x="984263" y="2358581"/>
                  </a:cubicBezTo>
                  <a:cubicBezTo>
                    <a:pt x="1096467" y="2366486"/>
                    <a:pt x="1300112" y="2307527"/>
                    <a:pt x="1407649" y="2272189"/>
                  </a:cubicBezTo>
                  <a:cubicBezTo>
                    <a:pt x="1418317" y="2226469"/>
                    <a:pt x="1428414" y="2181225"/>
                    <a:pt x="1438415" y="2137505"/>
                  </a:cubicBezTo>
                  <a:cubicBezTo>
                    <a:pt x="1454512" y="2067020"/>
                    <a:pt x="1466895" y="1995583"/>
                    <a:pt x="1478230" y="1923860"/>
                  </a:cubicBezTo>
                  <a:cubicBezTo>
                    <a:pt x="1395076" y="1941862"/>
                    <a:pt x="1226865" y="1975771"/>
                    <a:pt x="1082466" y="1988439"/>
                  </a:cubicBezTo>
                  <a:cubicBezTo>
                    <a:pt x="956926" y="1999488"/>
                    <a:pt x="950925" y="1989582"/>
                    <a:pt x="964165" y="1980629"/>
                  </a:cubicBezTo>
                  <a:cubicBezTo>
                    <a:pt x="973786" y="1974247"/>
                    <a:pt x="990264" y="1970532"/>
                    <a:pt x="1007790" y="1970246"/>
                  </a:cubicBezTo>
                  <a:cubicBezTo>
                    <a:pt x="1149331" y="1966722"/>
                    <a:pt x="1410888" y="1908810"/>
                    <a:pt x="1483182" y="1891379"/>
                  </a:cubicBezTo>
                  <a:cubicBezTo>
                    <a:pt x="1502995" y="1760506"/>
                    <a:pt x="1519854" y="1628966"/>
                    <a:pt x="1548905" y="1500283"/>
                  </a:cubicBezTo>
                  <a:cubicBezTo>
                    <a:pt x="1464228" y="1499045"/>
                    <a:pt x="1310208" y="1566482"/>
                    <a:pt x="1246582" y="1569911"/>
                  </a:cubicBezTo>
                  <a:cubicBezTo>
                    <a:pt x="1168286" y="1574006"/>
                    <a:pt x="985978" y="1469612"/>
                    <a:pt x="1222674" y="1495139"/>
                  </a:cubicBezTo>
                  <a:cubicBezTo>
                    <a:pt x="1413459" y="1515809"/>
                    <a:pt x="1541571" y="1406747"/>
                    <a:pt x="1585100" y="1363313"/>
                  </a:cubicBezTo>
                  <a:cubicBezTo>
                    <a:pt x="1631582" y="1218819"/>
                    <a:pt x="1709592" y="1080135"/>
                    <a:pt x="1748835" y="933260"/>
                  </a:cubicBezTo>
                  <a:cubicBezTo>
                    <a:pt x="1679016" y="930688"/>
                    <a:pt x="1557858" y="958025"/>
                    <a:pt x="1516806" y="959453"/>
                  </a:cubicBezTo>
                  <a:cubicBezTo>
                    <a:pt x="1463275" y="961549"/>
                    <a:pt x="1300969" y="903637"/>
                    <a:pt x="1461275" y="923639"/>
                  </a:cubicBezTo>
                  <a:cubicBezTo>
                    <a:pt x="1574051" y="937641"/>
                    <a:pt x="1700924" y="886492"/>
                    <a:pt x="1765599" y="854869"/>
                  </a:cubicBezTo>
                  <a:lnTo>
                    <a:pt x="1765599" y="854774"/>
                  </a:lnTo>
                  <a:cubicBezTo>
                    <a:pt x="1772266" y="807720"/>
                    <a:pt x="1774552" y="745903"/>
                    <a:pt x="1772457" y="678085"/>
                  </a:cubicBezTo>
                  <a:cubicBezTo>
                    <a:pt x="1716450" y="676847"/>
                    <a:pt x="1605103" y="732949"/>
                    <a:pt x="1560049" y="738188"/>
                  </a:cubicBezTo>
                  <a:cubicBezTo>
                    <a:pt x="1506805" y="744188"/>
                    <a:pt x="1340689" y="698849"/>
                    <a:pt x="1501947" y="706565"/>
                  </a:cubicBezTo>
                  <a:cubicBezTo>
                    <a:pt x="1615390" y="711994"/>
                    <a:pt x="1717783" y="642461"/>
                    <a:pt x="1768361" y="600742"/>
                  </a:cubicBezTo>
                  <a:cubicBezTo>
                    <a:pt x="1761313" y="501015"/>
                    <a:pt x="1745501" y="396907"/>
                    <a:pt x="1721879" y="314325"/>
                  </a:cubicBezTo>
                  <a:cubicBezTo>
                    <a:pt x="1672349" y="143161"/>
                    <a:pt x="1741691" y="0"/>
                    <a:pt x="1741691" y="0"/>
                  </a:cubicBezTo>
                  <a:cubicBezTo>
                    <a:pt x="1672254" y="5620"/>
                    <a:pt x="1503947" y="-6858"/>
                    <a:pt x="1291921" y="48673"/>
                  </a:cubicBezTo>
                  <a:cubicBezTo>
                    <a:pt x="1166572" y="81534"/>
                    <a:pt x="1081894" y="129159"/>
                    <a:pt x="1005408" y="186404"/>
                  </a:cubicBezTo>
                  <a:cubicBezTo>
                    <a:pt x="1005408" y="186404"/>
                    <a:pt x="1005408" y="186404"/>
                    <a:pt x="1005313" y="186595"/>
                  </a:cubicBezTo>
                  <a:cubicBezTo>
                    <a:pt x="1004551" y="191453"/>
                    <a:pt x="985597" y="316421"/>
                    <a:pt x="1030173" y="428911"/>
                  </a:cubicBezTo>
                  <a:cubicBezTo>
                    <a:pt x="1041223" y="456724"/>
                    <a:pt x="1056082" y="483965"/>
                    <a:pt x="1076179" y="508254"/>
                  </a:cubicBezTo>
                  <a:cubicBezTo>
                    <a:pt x="1178954" y="632746"/>
                    <a:pt x="1043128" y="526828"/>
                    <a:pt x="1016076" y="480536"/>
                  </a:cubicBezTo>
                  <a:cubicBezTo>
                    <a:pt x="1011981" y="473583"/>
                    <a:pt x="1007980" y="464058"/>
                    <a:pt x="1003980" y="452723"/>
                  </a:cubicBezTo>
                  <a:cubicBezTo>
                    <a:pt x="980834" y="388334"/>
                    <a:pt x="956450" y="267748"/>
                    <a:pt x="916064" y="258985"/>
                  </a:cubicBezTo>
                  <a:lnTo>
                    <a:pt x="915873" y="258890"/>
                  </a:lnTo>
                  <a:cubicBezTo>
                    <a:pt x="893871" y="277749"/>
                    <a:pt x="871392" y="297371"/>
                    <a:pt x="847579" y="317468"/>
                  </a:cubicBezTo>
                  <a:cubicBezTo>
                    <a:pt x="846341" y="318325"/>
                    <a:pt x="845198" y="319373"/>
                    <a:pt x="844055" y="320421"/>
                  </a:cubicBezTo>
                  <a:cubicBezTo>
                    <a:pt x="849294" y="354901"/>
                    <a:pt x="868439" y="455676"/>
                    <a:pt x="905015" y="551974"/>
                  </a:cubicBezTo>
                  <a:cubicBezTo>
                    <a:pt x="925494" y="606362"/>
                    <a:pt x="951592" y="659321"/>
                    <a:pt x="983787" y="698183"/>
                  </a:cubicBezTo>
                  <a:cubicBezTo>
                    <a:pt x="1086466" y="822579"/>
                    <a:pt x="950640" y="716756"/>
                    <a:pt x="923589" y="670465"/>
                  </a:cubicBezTo>
                  <a:cubicBezTo>
                    <a:pt x="914731" y="655415"/>
                    <a:pt x="898729" y="620744"/>
                    <a:pt x="879583" y="580454"/>
                  </a:cubicBezTo>
                  <a:cubicBezTo>
                    <a:pt x="846341" y="510731"/>
                    <a:pt x="803479" y="424053"/>
                    <a:pt x="771570" y="392525"/>
                  </a:cubicBezTo>
                  <a:close/>
                </a:path>
              </a:pathLst>
            </a:custGeom>
            <a:solidFill>
              <a:srgbClr val="E3ED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1BB6F0AF-BB48-4A99-9D90-7F2377B05F11}"/>
                </a:ext>
              </a:extLst>
            </p:cNvPr>
            <p:cNvSpPr/>
            <p:nvPr/>
          </p:nvSpPr>
          <p:spPr>
            <a:xfrm>
              <a:off x="12383185" y="6543675"/>
              <a:ext cx="457200" cy="1514475"/>
            </a:xfrm>
            <a:custGeom>
              <a:avLst/>
              <a:gdLst>
                <a:gd name="connsiteX0" fmla="*/ 403047 w 457200"/>
                <a:gd name="connsiteY0" fmla="*/ 143637 h 1514475"/>
                <a:gd name="connsiteX1" fmla="*/ 199022 w 457200"/>
                <a:gd name="connsiteY1" fmla="*/ 0 h 1514475"/>
                <a:gd name="connsiteX2" fmla="*/ 120726 w 457200"/>
                <a:gd name="connsiteY2" fmla="*/ 374142 h 1514475"/>
                <a:gd name="connsiteX3" fmla="*/ 84627 w 457200"/>
                <a:gd name="connsiteY3" fmla="*/ 483299 h 1514475"/>
                <a:gd name="connsiteX4" fmla="*/ 121774 w 457200"/>
                <a:gd name="connsiteY4" fmla="*/ 498253 h 1514475"/>
                <a:gd name="connsiteX5" fmla="*/ 267793 w 457200"/>
                <a:gd name="connsiteY5" fmla="*/ 594932 h 1514475"/>
                <a:gd name="connsiteX6" fmla="*/ 54528 w 457200"/>
                <a:gd name="connsiteY6" fmla="*/ 567785 h 1514475"/>
                <a:gd name="connsiteX7" fmla="*/ 46431 w 457200"/>
                <a:gd name="connsiteY7" fmla="*/ 590264 h 1514475"/>
                <a:gd name="connsiteX8" fmla="*/ 235 w 457200"/>
                <a:gd name="connsiteY8" fmla="*/ 764762 h 1514475"/>
                <a:gd name="connsiteX9" fmla="*/ 373139 w 457200"/>
                <a:gd name="connsiteY9" fmla="*/ 1364075 h 1514475"/>
                <a:gd name="connsiteX10" fmla="*/ 341706 w 457200"/>
                <a:gd name="connsiteY10" fmla="*/ 1517999 h 1514475"/>
                <a:gd name="connsiteX11" fmla="*/ 418097 w 457200"/>
                <a:gd name="connsiteY11" fmla="*/ 1474851 h 1514475"/>
                <a:gd name="connsiteX12" fmla="*/ 449815 w 457200"/>
                <a:gd name="connsiteY12" fmla="*/ 1442561 h 1514475"/>
                <a:gd name="connsiteX13" fmla="*/ 408191 w 457200"/>
                <a:gd name="connsiteY13" fmla="*/ 1318260 h 1514475"/>
                <a:gd name="connsiteX14" fmla="*/ 275413 w 457200"/>
                <a:gd name="connsiteY14" fmla="*/ 762190 h 1514475"/>
                <a:gd name="connsiteX15" fmla="*/ 403047 w 457200"/>
                <a:gd name="connsiteY15" fmla="*/ 143637 h 1514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57200" h="1514475">
                  <a:moveTo>
                    <a:pt x="403047" y="143637"/>
                  </a:moveTo>
                  <a:cubicBezTo>
                    <a:pt x="324847" y="95059"/>
                    <a:pt x="251314" y="40672"/>
                    <a:pt x="199022" y="0"/>
                  </a:cubicBezTo>
                  <a:cubicBezTo>
                    <a:pt x="182544" y="126397"/>
                    <a:pt x="159398" y="250031"/>
                    <a:pt x="120726" y="374142"/>
                  </a:cubicBezTo>
                  <a:cubicBezTo>
                    <a:pt x="109297" y="410813"/>
                    <a:pt x="97200" y="447104"/>
                    <a:pt x="84627" y="483299"/>
                  </a:cubicBezTo>
                  <a:cubicBezTo>
                    <a:pt x="97200" y="488537"/>
                    <a:pt x="109582" y="493490"/>
                    <a:pt x="121774" y="498253"/>
                  </a:cubicBezTo>
                  <a:cubicBezTo>
                    <a:pt x="185306" y="523018"/>
                    <a:pt x="241122" y="557975"/>
                    <a:pt x="267793" y="594932"/>
                  </a:cubicBezTo>
                  <a:cubicBezTo>
                    <a:pt x="296558" y="634651"/>
                    <a:pt x="281032" y="660654"/>
                    <a:pt x="54528" y="567785"/>
                  </a:cubicBezTo>
                  <a:cubicBezTo>
                    <a:pt x="51861" y="575310"/>
                    <a:pt x="49194" y="582739"/>
                    <a:pt x="46431" y="590264"/>
                  </a:cubicBezTo>
                  <a:cubicBezTo>
                    <a:pt x="26143" y="645605"/>
                    <a:pt x="-2908" y="704374"/>
                    <a:pt x="235" y="764762"/>
                  </a:cubicBezTo>
                  <a:cubicBezTo>
                    <a:pt x="4998" y="857536"/>
                    <a:pt x="52337" y="1250442"/>
                    <a:pt x="373139" y="1364075"/>
                  </a:cubicBezTo>
                  <a:cubicBezTo>
                    <a:pt x="377139" y="1415415"/>
                    <a:pt x="361042" y="1471422"/>
                    <a:pt x="341706" y="1517999"/>
                  </a:cubicBezTo>
                  <a:cubicBezTo>
                    <a:pt x="365329" y="1507903"/>
                    <a:pt x="394380" y="1493425"/>
                    <a:pt x="418097" y="1474851"/>
                  </a:cubicBezTo>
                  <a:cubicBezTo>
                    <a:pt x="430670" y="1465136"/>
                    <a:pt x="441719" y="1454372"/>
                    <a:pt x="449815" y="1442561"/>
                  </a:cubicBezTo>
                  <a:cubicBezTo>
                    <a:pt x="472961" y="1408652"/>
                    <a:pt x="471342" y="1366647"/>
                    <a:pt x="408191" y="1318260"/>
                  </a:cubicBezTo>
                  <a:cubicBezTo>
                    <a:pt x="236741" y="1186529"/>
                    <a:pt x="229216" y="883730"/>
                    <a:pt x="275413" y="762190"/>
                  </a:cubicBezTo>
                  <a:cubicBezTo>
                    <a:pt x="300749" y="695706"/>
                    <a:pt x="339706" y="461010"/>
                    <a:pt x="403047" y="143637"/>
                  </a:cubicBezTo>
                  <a:close/>
                </a:path>
              </a:pathLst>
            </a:custGeom>
            <a:solidFill>
              <a:srgbClr val="D3E0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857628F1-B4E5-453D-80B0-D54096C38F03}"/>
                </a:ext>
              </a:extLst>
            </p:cNvPr>
            <p:cNvSpPr/>
            <p:nvPr/>
          </p:nvSpPr>
          <p:spPr>
            <a:xfrm>
              <a:off x="12590684" y="6344792"/>
              <a:ext cx="228600" cy="276225"/>
            </a:xfrm>
            <a:custGeom>
              <a:avLst/>
              <a:gdLst>
                <a:gd name="connsiteX0" fmla="*/ 237649 w 228600"/>
                <a:gd name="connsiteY0" fmla="*/ 138398 h 276225"/>
                <a:gd name="connsiteX1" fmla="*/ 12954 w 228600"/>
                <a:gd name="connsiteY1" fmla="*/ 0 h 276225"/>
                <a:gd name="connsiteX2" fmla="*/ 9525 w 228600"/>
                <a:gd name="connsiteY2" fmla="*/ 36481 h 276225"/>
                <a:gd name="connsiteX3" fmla="*/ 0 w 228600"/>
                <a:gd name="connsiteY3" fmla="*/ 127445 h 276225"/>
                <a:gd name="connsiteX4" fmla="*/ 207359 w 228600"/>
                <a:gd name="connsiteY4" fmla="*/ 284226 h 276225"/>
                <a:gd name="connsiteX5" fmla="*/ 237649 w 228600"/>
                <a:gd name="connsiteY5" fmla="*/ 13839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8600" h="276225">
                  <a:moveTo>
                    <a:pt x="237649" y="138398"/>
                  </a:moveTo>
                  <a:cubicBezTo>
                    <a:pt x="146113" y="86296"/>
                    <a:pt x="61150" y="31718"/>
                    <a:pt x="12954" y="0"/>
                  </a:cubicBezTo>
                  <a:cubicBezTo>
                    <a:pt x="11906" y="12097"/>
                    <a:pt x="10668" y="24289"/>
                    <a:pt x="9525" y="36481"/>
                  </a:cubicBezTo>
                  <a:cubicBezTo>
                    <a:pt x="6572" y="67056"/>
                    <a:pt x="3524" y="97346"/>
                    <a:pt x="0" y="127445"/>
                  </a:cubicBezTo>
                  <a:cubicBezTo>
                    <a:pt x="47434" y="166973"/>
                    <a:pt x="125730" y="229076"/>
                    <a:pt x="207359" y="284226"/>
                  </a:cubicBezTo>
                  <a:cubicBezTo>
                    <a:pt x="216884" y="237077"/>
                    <a:pt x="226981" y="188404"/>
                    <a:pt x="237649" y="138398"/>
                  </a:cubicBezTo>
                  <a:close/>
                </a:path>
              </a:pathLst>
            </a:custGeom>
            <a:solidFill>
              <a:srgbClr val="D3E0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41FB6590-8E00-4AE9-A3D0-0088F22F7EF6}"/>
                </a:ext>
              </a:extLst>
            </p:cNvPr>
            <p:cNvSpPr/>
            <p:nvPr/>
          </p:nvSpPr>
          <p:spPr>
            <a:xfrm>
              <a:off x="12607162" y="5842730"/>
              <a:ext cx="314325" cy="609600"/>
            </a:xfrm>
            <a:custGeom>
              <a:avLst/>
              <a:gdLst>
                <a:gd name="connsiteX0" fmla="*/ 94107 w 314325"/>
                <a:gd name="connsiteY0" fmla="*/ 0 h 609600"/>
                <a:gd name="connsiteX1" fmla="*/ 0 w 314325"/>
                <a:gd name="connsiteY1" fmla="*/ 467296 h 609600"/>
                <a:gd name="connsiteX2" fmla="*/ 226790 w 314325"/>
                <a:gd name="connsiteY2" fmla="*/ 613410 h 609600"/>
                <a:gd name="connsiteX3" fmla="*/ 320040 w 314325"/>
                <a:gd name="connsiteY3" fmla="*/ 210026 h 609600"/>
                <a:gd name="connsiteX4" fmla="*/ 94107 w 314325"/>
                <a:gd name="connsiteY4" fmla="*/ 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325" h="609600">
                  <a:moveTo>
                    <a:pt x="94107" y="0"/>
                  </a:moveTo>
                  <a:cubicBezTo>
                    <a:pt x="38767" y="149828"/>
                    <a:pt x="16097" y="308800"/>
                    <a:pt x="0" y="467296"/>
                  </a:cubicBezTo>
                  <a:cubicBezTo>
                    <a:pt x="29337" y="487966"/>
                    <a:pt x="125254" y="552545"/>
                    <a:pt x="226790" y="613410"/>
                  </a:cubicBezTo>
                  <a:cubicBezTo>
                    <a:pt x="254127" y="485870"/>
                    <a:pt x="285083" y="350044"/>
                    <a:pt x="320040" y="210026"/>
                  </a:cubicBezTo>
                  <a:cubicBezTo>
                    <a:pt x="258223" y="153257"/>
                    <a:pt x="160782" y="19050"/>
                    <a:pt x="94107" y="0"/>
                  </a:cubicBezTo>
                  <a:close/>
                </a:path>
              </a:pathLst>
            </a:custGeom>
            <a:solidFill>
              <a:srgbClr val="D3E0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593B909E-D73F-4DEB-ABD2-046F75FE1510}"/>
                </a:ext>
              </a:extLst>
            </p:cNvPr>
            <p:cNvSpPr/>
            <p:nvPr/>
          </p:nvSpPr>
          <p:spPr>
            <a:xfrm>
              <a:off x="13383851" y="4729162"/>
              <a:ext cx="733425" cy="428625"/>
            </a:xfrm>
            <a:custGeom>
              <a:avLst/>
              <a:gdLst>
                <a:gd name="connsiteX0" fmla="*/ 29507 w 733425"/>
                <a:gd name="connsiteY0" fmla="*/ 428911 h 428625"/>
                <a:gd name="connsiteX1" fmla="*/ 741025 w 733425"/>
                <a:gd name="connsiteY1" fmla="*/ 0 h 428625"/>
                <a:gd name="connsiteX2" fmla="*/ 291255 w 733425"/>
                <a:gd name="connsiteY2" fmla="*/ 48673 h 428625"/>
                <a:gd name="connsiteX3" fmla="*/ 4742 w 733425"/>
                <a:gd name="connsiteY3" fmla="*/ 186404 h 428625"/>
                <a:gd name="connsiteX4" fmla="*/ 4647 w 733425"/>
                <a:gd name="connsiteY4" fmla="*/ 186595 h 428625"/>
                <a:gd name="connsiteX5" fmla="*/ 29507 w 733425"/>
                <a:gd name="connsiteY5" fmla="*/ 428911 h 428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3425" h="428625">
                  <a:moveTo>
                    <a:pt x="29507" y="428911"/>
                  </a:moveTo>
                  <a:cubicBezTo>
                    <a:pt x="356596" y="137446"/>
                    <a:pt x="741025" y="0"/>
                    <a:pt x="741025" y="0"/>
                  </a:cubicBezTo>
                  <a:cubicBezTo>
                    <a:pt x="671588" y="5620"/>
                    <a:pt x="503281" y="-6858"/>
                    <a:pt x="291255" y="48673"/>
                  </a:cubicBezTo>
                  <a:cubicBezTo>
                    <a:pt x="165906" y="81534"/>
                    <a:pt x="81228" y="129159"/>
                    <a:pt x="4742" y="186404"/>
                  </a:cubicBezTo>
                  <a:cubicBezTo>
                    <a:pt x="4742" y="186404"/>
                    <a:pt x="4742" y="186404"/>
                    <a:pt x="4647" y="186595"/>
                  </a:cubicBezTo>
                  <a:cubicBezTo>
                    <a:pt x="3885" y="191453"/>
                    <a:pt x="-15070" y="316421"/>
                    <a:pt x="29507" y="428911"/>
                  </a:cubicBezTo>
                  <a:close/>
                </a:path>
              </a:pathLst>
            </a:custGeom>
            <a:solidFill>
              <a:srgbClr val="D3E0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902C27B2-A7DD-4179-90AE-B6F4F42CF75C}"/>
                </a:ext>
              </a:extLst>
            </p:cNvPr>
            <p:cNvSpPr/>
            <p:nvPr/>
          </p:nvSpPr>
          <p:spPr>
            <a:xfrm>
              <a:off x="12762420" y="5121687"/>
              <a:ext cx="495300" cy="857250"/>
            </a:xfrm>
            <a:custGeom>
              <a:avLst/>
              <a:gdLst>
                <a:gd name="connsiteX0" fmla="*/ 392335 w 495300"/>
                <a:gd name="connsiteY0" fmla="*/ 0 h 857250"/>
                <a:gd name="connsiteX1" fmla="*/ 198215 w 495300"/>
                <a:gd name="connsiteY1" fmla="*/ 269843 h 857250"/>
                <a:gd name="connsiteX2" fmla="*/ 0 w 495300"/>
                <a:gd name="connsiteY2" fmla="*/ 585121 h 857250"/>
                <a:gd name="connsiteX3" fmla="*/ 182689 w 495300"/>
                <a:gd name="connsiteY3" fmla="*/ 860870 h 857250"/>
                <a:gd name="connsiteX4" fmla="*/ 236887 w 495300"/>
                <a:gd name="connsiteY4" fmla="*/ 659225 h 857250"/>
                <a:gd name="connsiteX5" fmla="*/ 500444 w 495300"/>
                <a:gd name="connsiteY5" fmla="*/ 188024 h 857250"/>
                <a:gd name="connsiteX6" fmla="*/ 392335 w 495300"/>
                <a:gd name="connsiteY6" fmla="*/ 0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95300" h="857250">
                  <a:moveTo>
                    <a:pt x="392335" y="0"/>
                  </a:moveTo>
                  <a:cubicBezTo>
                    <a:pt x="318706" y="82582"/>
                    <a:pt x="257556" y="180880"/>
                    <a:pt x="198215" y="269843"/>
                  </a:cubicBezTo>
                  <a:cubicBezTo>
                    <a:pt x="129730" y="372332"/>
                    <a:pt x="57626" y="475107"/>
                    <a:pt x="0" y="585121"/>
                  </a:cubicBezTo>
                  <a:cubicBezTo>
                    <a:pt x="9239" y="627698"/>
                    <a:pt x="47625" y="768668"/>
                    <a:pt x="182689" y="860870"/>
                  </a:cubicBezTo>
                  <a:cubicBezTo>
                    <a:pt x="199739" y="794290"/>
                    <a:pt x="217837" y="726948"/>
                    <a:pt x="236887" y="659225"/>
                  </a:cubicBezTo>
                  <a:cubicBezTo>
                    <a:pt x="287846" y="477679"/>
                    <a:pt x="384429" y="320993"/>
                    <a:pt x="500444" y="188024"/>
                  </a:cubicBezTo>
                  <a:cubicBezTo>
                    <a:pt x="467106" y="118205"/>
                    <a:pt x="424244" y="31528"/>
                    <a:pt x="392335" y="0"/>
                  </a:cubicBezTo>
                  <a:close/>
                </a:path>
              </a:pathLst>
            </a:custGeom>
            <a:solidFill>
              <a:srgbClr val="D3E0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AE2E83D9-375C-48BF-9E45-A1ACFDCD26A4}"/>
                </a:ext>
              </a:extLst>
            </p:cNvPr>
            <p:cNvSpPr/>
            <p:nvPr/>
          </p:nvSpPr>
          <p:spPr>
            <a:xfrm>
              <a:off x="13227239" y="4988052"/>
              <a:ext cx="152400" cy="285750"/>
            </a:xfrm>
            <a:custGeom>
              <a:avLst/>
              <a:gdLst>
                <a:gd name="connsiteX0" fmla="*/ 72009 w 152400"/>
                <a:gd name="connsiteY0" fmla="*/ 95 h 285750"/>
                <a:gd name="connsiteX1" fmla="*/ 71819 w 152400"/>
                <a:gd name="connsiteY1" fmla="*/ 0 h 285750"/>
                <a:gd name="connsiteX2" fmla="*/ 3524 w 152400"/>
                <a:gd name="connsiteY2" fmla="*/ 58579 h 285750"/>
                <a:gd name="connsiteX3" fmla="*/ 0 w 152400"/>
                <a:gd name="connsiteY3" fmla="*/ 61531 h 285750"/>
                <a:gd name="connsiteX4" fmla="*/ 60960 w 152400"/>
                <a:gd name="connsiteY4" fmla="*/ 293084 h 285750"/>
                <a:gd name="connsiteX5" fmla="*/ 159829 w 152400"/>
                <a:gd name="connsiteY5" fmla="*/ 193834 h 285750"/>
                <a:gd name="connsiteX6" fmla="*/ 72009 w 152400"/>
                <a:gd name="connsiteY6" fmla="*/ 95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400" h="285750">
                  <a:moveTo>
                    <a:pt x="72009" y="95"/>
                  </a:moveTo>
                  <a:lnTo>
                    <a:pt x="71819" y="0"/>
                  </a:lnTo>
                  <a:cubicBezTo>
                    <a:pt x="49816" y="18859"/>
                    <a:pt x="27337" y="38481"/>
                    <a:pt x="3524" y="58579"/>
                  </a:cubicBezTo>
                  <a:cubicBezTo>
                    <a:pt x="2286" y="59436"/>
                    <a:pt x="1143" y="60484"/>
                    <a:pt x="0" y="61531"/>
                  </a:cubicBezTo>
                  <a:cubicBezTo>
                    <a:pt x="5239" y="96012"/>
                    <a:pt x="24384" y="196787"/>
                    <a:pt x="60960" y="293084"/>
                  </a:cubicBezTo>
                  <a:cubicBezTo>
                    <a:pt x="92774" y="258318"/>
                    <a:pt x="125921" y="225266"/>
                    <a:pt x="159829" y="193834"/>
                  </a:cubicBezTo>
                  <a:cubicBezTo>
                    <a:pt x="136684" y="129540"/>
                    <a:pt x="112395" y="8954"/>
                    <a:pt x="72009" y="95"/>
                  </a:cubicBezTo>
                  <a:close/>
                </a:path>
              </a:pathLst>
            </a:custGeom>
            <a:solidFill>
              <a:srgbClr val="D3E0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2D165DD5-9979-456F-9A33-57F894911F50}"/>
                </a:ext>
              </a:extLst>
            </p:cNvPr>
            <p:cNvSpPr/>
            <p:nvPr/>
          </p:nvSpPr>
          <p:spPr>
            <a:xfrm>
              <a:off x="10226579" y="6641624"/>
              <a:ext cx="2676525" cy="1524000"/>
            </a:xfrm>
            <a:custGeom>
              <a:avLst/>
              <a:gdLst>
                <a:gd name="connsiteX0" fmla="*/ 2555177 w 2676525"/>
                <a:gd name="connsiteY0" fmla="*/ 1528159 h 1524000"/>
                <a:gd name="connsiteX1" fmla="*/ 2522315 w 2676525"/>
                <a:gd name="connsiteY1" fmla="*/ 1531683 h 1524000"/>
                <a:gd name="connsiteX2" fmla="*/ 2253710 w 2676525"/>
                <a:gd name="connsiteY2" fmla="*/ 1108963 h 1524000"/>
                <a:gd name="connsiteX3" fmla="*/ 2253234 w 2676525"/>
                <a:gd name="connsiteY3" fmla="*/ 1108678 h 1524000"/>
                <a:gd name="connsiteX4" fmla="*/ 1796796 w 2676525"/>
                <a:gd name="connsiteY4" fmla="*/ 951325 h 1524000"/>
                <a:gd name="connsiteX5" fmla="*/ 1540193 w 2676525"/>
                <a:gd name="connsiteY5" fmla="*/ 855694 h 1524000"/>
                <a:gd name="connsiteX6" fmla="*/ 5048 w 2676525"/>
                <a:gd name="connsiteY6" fmla="*/ 1349279 h 1524000"/>
                <a:gd name="connsiteX7" fmla="*/ 0 w 2676525"/>
                <a:gd name="connsiteY7" fmla="*/ 1347374 h 1524000"/>
                <a:gd name="connsiteX8" fmla="*/ 304038 w 2676525"/>
                <a:gd name="connsiteY8" fmla="*/ 792067 h 1524000"/>
                <a:gd name="connsiteX9" fmla="*/ 617887 w 2676525"/>
                <a:gd name="connsiteY9" fmla="*/ 743680 h 1524000"/>
                <a:gd name="connsiteX10" fmla="*/ 736759 w 2676525"/>
                <a:gd name="connsiteY10" fmla="*/ 669099 h 1524000"/>
                <a:gd name="connsiteX11" fmla="*/ 405575 w 2676525"/>
                <a:gd name="connsiteY11" fmla="*/ 667575 h 1524000"/>
                <a:gd name="connsiteX12" fmla="*/ 708089 w 2676525"/>
                <a:gd name="connsiteY12" fmla="*/ 402685 h 1524000"/>
                <a:gd name="connsiteX13" fmla="*/ 985552 w 2676525"/>
                <a:gd name="connsiteY13" fmla="*/ 454596 h 1524000"/>
                <a:gd name="connsiteX14" fmla="*/ 1154049 w 2676525"/>
                <a:gd name="connsiteY14" fmla="*/ 621950 h 1524000"/>
                <a:gd name="connsiteX15" fmla="*/ 1197864 w 2676525"/>
                <a:gd name="connsiteY15" fmla="*/ 498411 h 1524000"/>
                <a:gd name="connsiteX16" fmla="*/ 867727 w 2676525"/>
                <a:gd name="connsiteY16" fmla="*/ 318579 h 1524000"/>
                <a:gd name="connsiteX17" fmla="*/ 1186625 w 2676525"/>
                <a:gd name="connsiteY17" fmla="*/ 127984 h 1524000"/>
                <a:gd name="connsiteX18" fmla="*/ 1467517 w 2676525"/>
                <a:gd name="connsiteY18" fmla="*/ 209708 h 1524000"/>
                <a:gd name="connsiteX19" fmla="*/ 1601915 w 2676525"/>
                <a:gd name="connsiteY19" fmla="*/ 308483 h 1524000"/>
                <a:gd name="connsiteX20" fmla="*/ 1616012 w 2676525"/>
                <a:gd name="connsiteY20" fmla="*/ 226949 h 1524000"/>
                <a:gd name="connsiteX21" fmla="*/ 1361980 w 2676525"/>
                <a:gd name="connsiteY21" fmla="*/ 71691 h 1524000"/>
                <a:gd name="connsiteX22" fmla="*/ 1675067 w 2676525"/>
                <a:gd name="connsiteY22" fmla="*/ 13874 h 1524000"/>
                <a:gd name="connsiteX23" fmla="*/ 2074355 w 2676525"/>
                <a:gd name="connsiteY23" fmla="*/ 262572 h 1524000"/>
                <a:gd name="connsiteX24" fmla="*/ 2378488 w 2676525"/>
                <a:gd name="connsiteY24" fmla="*/ 318389 h 1524000"/>
                <a:gd name="connsiteX25" fmla="*/ 2449925 w 2676525"/>
                <a:gd name="connsiteY25" fmla="*/ 416210 h 1524000"/>
                <a:gd name="connsiteX26" fmla="*/ 2272379 w 2676525"/>
                <a:gd name="connsiteY26" fmla="*/ 552322 h 1524000"/>
                <a:gd name="connsiteX27" fmla="*/ 2342007 w 2676525"/>
                <a:gd name="connsiteY27" fmla="*/ 648525 h 1524000"/>
                <a:gd name="connsiteX28" fmla="*/ 2526030 w 2676525"/>
                <a:gd name="connsiteY28" fmla="*/ 428688 h 1524000"/>
                <a:gd name="connsiteX29" fmla="*/ 2664905 w 2676525"/>
                <a:gd name="connsiteY29" fmla="*/ 797210 h 1524000"/>
                <a:gd name="connsiteX30" fmla="*/ 2372487 w 2676525"/>
                <a:gd name="connsiteY30" fmla="*/ 1081531 h 1524000"/>
                <a:gd name="connsiteX31" fmla="*/ 2307431 w 2676525"/>
                <a:gd name="connsiteY31" fmla="*/ 1095152 h 1524000"/>
                <a:gd name="connsiteX32" fmla="*/ 2555177 w 2676525"/>
                <a:gd name="connsiteY32" fmla="*/ 1528159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2676525" h="1524000">
                  <a:moveTo>
                    <a:pt x="2555177" y="1528159"/>
                  </a:moveTo>
                  <a:lnTo>
                    <a:pt x="2522315" y="1531683"/>
                  </a:lnTo>
                  <a:cubicBezTo>
                    <a:pt x="2446782" y="1218120"/>
                    <a:pt x="2253710" y="1108963"/>
                    <a:pt x="2253710" y="1108963"/>
                  </a:cubicBezTo>
                  <a:cubicBezTo>
                    <a:pt x="2253710" y="1108963"/>
                    <a:pt x="2253520" y="1108773"/>
                    <a:pt x="2253234" y="1108678"/>
                  </a:cubicBezTo>
                  <a:cubicBezTo>
                    <a:pt x="2241899" y="1103248"/>
                    <a:pt x="2038636" y="1007522"/>
                    <a:pt x="1796796" y="951325"/>
                  </a:cubicBezTo>
                  <a:cubicBezTo>
                    <a:pt x="1715834" y="912272"/>
                    <a:pt x="1630109" y="880078"/>
                    <a:pt x="1540193" y="855694"/>
                  </a:cubicBezTo>
                  <a:cubicBezTo>
                    <a:pt x="958215" y="697960"/>
                    <a:pt x="363093" y="910272"/>
                    <a:pt x="5048" y="1349279"/>
                  </a:cubicBezTo>
                  <a:cubicBezTo>
                    <a:pt x="2953" y="1348708"/>
                    <a:pt x="1334" y="1348041"/>
                    <a:pt x="0" y="1347374"/>
                  </a:cubicBezTo>
                  <a:cubicBezTo>
                    <a:pt x="0" y="1347374"/>
                    <a:pt x="219361" y="846550"/>
                    <a:pt x="304038" y="792067"/>
                  </a:cubicBezTo>
                  <a:cubicBezTo>
                    <a:pt x="388715" y="737584"/>
                    <a:pt x="368808" y="696150"/>
                    <a:pt x="617887" y="743680"/>
                  </a:cubicBezTo>
                  <a:cubicBezTo>
                    <a:pt x="867061" y="791114"/>
                    <a:pt x="767525" y="685482"/>
                    <a:pt x="736759" y="669099"/>
                  </a:cubicBezTo>
                  <a:cubicBezTo>
                    <a:pt x="705993" y="652716"/>
                    <a:pt x="525971" y="625570"/>
                    <a:pt x="405575" y="667575"/>
                  </a:cubicBezTo>
                  <a:cubicBezTo>
                    <a:pt x="405575" y="667575"/>
                    <a:pt x="507968" y="484504"/>
                    <a:pt x="708089" y="402685"/>
                  </a:cubicBezTo>
                  <a:cubicBezTo>
                    <a:pt x="908114" y="320674"/>
                    <a:pt x="949357" y="416782"/>
                    <a:pt x="985552" y="454596"/>
                  </a:cubicBezTo>
                  <a:cubicBezTo>
                    <a:pt x="1021556" y="492410"/>
                    <a:pt x="1102233" y="614426"/>
                    <a:pt x="1154049" y="621950"/>
                  </a:cubicBezTo>
                  <a:cubicBezTo>
                    <a:pt x="1205579" y="629666"/>
                    <a:pt x="1257681" y="570039"/>
                    <a:pt x="1197864" y="498411"/>
                  </a:cubicBezTo>
                  <a:cubicBezTo>
                    <a:pt x="1137857" y="427069"/>
                    <a:pt x="928973" y="320008"/>
                    <a:pt x="867727" y="318579"/>
                  </a:cubicBezTo>
                  <a:cubicBezTo>
                    <a:pt x="867727" y="318579"/>
                    <a:pt x="1071848" y="134842"/>
                    <a:pt x="1186625" y="127984"/>
                  </a:cubicBezTo>
                  <a:cubicBezTo>
                    <a:pt x="1301306" y="120935"/>
                    <a:pt x="1372553" y="126365"/>
                    <a:pt x="1467517" y="209708"/>
                  </a:cubicBezTo>
                  <a:cubicBezTo>
                    <a:pt x="1562386" y="293147"/>
                    <a:pt x="1564386" y="302863"/>
                    <a:pt x="1601915" y="308483"/>
                  </a:cubicBezTo>
                  <a:cubicBezTo>
                    <a:pt x="1639824" y="314102"/>
                    <a:pt x="1664684" y="277145"/>
                    <a:pt x="1616012" y="226949"/>
                  </a:cubicBezTo>
                  <a:cubicBezTo>
                    <a:pt x="1567434" y="177037"/>
                    <a:pt x="1429893" y="89027"/>
                    <a:pt x="1361980" y="71691"/>
                  </a:cubicBezTo>
                  <a:cubicBezTo>
                    <a:pt x="1361980" y="71691"/>
                    <a:pt x="1453896" y="-37847"/>
                    <a:pt x="1675067" y="13874"/>
                  </a:cubicBezTo>
                  <a:cubicBezTo>
                    <a:pt x="1896237" y="65595"/>
                    <a:pt x="2046256" y="221615"/>
                    <a:pt x="2074355" y="262572"/>
                  </a:cubicBezTo>
                  <a:cubicBezTo>
                    <a:pt x="2102453" y="303529"/>
                    <a:pt x="2296573" y="267430"/>
                    <a:pt x="2378488" y="318389"/>
                  </a:cubicBezTo>
                  <a:cubicBezTo>
                    <a:pt x="2460308" y="369443"/>
                    <a:pt x="2464308" y="396970"/>
                    <a:pt x="2449925" y="416210"/>
                  </a:cubicBezTo>
                  <a:cubicBezTo>
                    <a:pt x="2435543" y="435356"/>
                    <a:pt x="2281619" y="522700"/>
                    <a:pt x="2272379" y="552322"/>
                  </a:cubicBezTo>
                  <a:cubicBezTo>
                    <a:pt x="2263235" y="582326"/>
                    <a:pt x="2248376" y="657669"/>
                    <a:pt x="2342007" y="648525"/>
                  </a:cubicBezTo>
                  <a:cubicBezTo>
                    <a:pt x="2435543" y="639381"/>
                    <a:pt x="2367439" y="515937"/>
                    <a:pt x="2526030" y="428688"/>
                  </a:cubicBezTo>
                  <a:cubicBezTo>
                    <a:pt x="2684621" y="341439"/>
                    <a:pt x="2708624" y="713676"/>
                    <a:pt x="2664905" y="797210"/>
                  </a:cubicBezTo>
                  <a:cubicBezTo>
                    <a:pt x="2621090" y="880459"/>
                    <a:pt x="2461641" y="1065053"/>
                    <a:pt x="2372487" y="1081531"/>
                  </a:cubicBezTo>
                  <a:cubicBezTo>
                    <a:pt x="2339816" y="1087437"/>
                    <a:pt x="2320671" y="1091819"/>
                    <a:pt x="2307431" y="1095152"/>
                  </a:cubicBezTo>
                  <a:cubicBezTo>
                    <a:pt x="2545366" y="1268698"/>
                    <a:pt x="2555177" y="1528159"/>
                    <a:pt x="2555177" y="1528159"/>
                  </a:cubicBezTo>
                  <a:close/>
                </a:path>
              </a:pathLst>
            </a:custGeom>
            <a:solidFill>
              <a:srgbClr val="B2CDF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AEE364DC-A62C-4262-B112-2C3770054459}"/>
                </a:ext>
              </a:extLst>
            </p:cNvPr>
            <p:cNvSpPr/>
            <p:nvPr/>
          </p:nvSpPr>
          <p:spPr>
            <a:xfrm>
              <a:off x="10231627" y="7445600"/>
              <a:ext cx="1790700" cy="542925"/>
            </a:xfrm>
            <a:custGeom>
              <a:avLst/>
              <a:gdLst>
                <a:gd name="connsiteX0" fmla="*/ 1791748 w 1790700"/>
                <a:gd name="connsiteY0" fmla="*/ 147444 h 542925"/>
                <a:gd name="connsiteX1" fmla="*/ 1403985 w 1790700"/>
                <a:gd name="connsiteY1" fmla="*/ 110010 h 542925"/>
                <a:gd name="connsiteX2" fmla="*/ 728662 w 1790700"/>
                <a:gd name="connsiteY2" fmla="*/ 309369 h 542925"/>
                <a:gd name="connsiteX3" fmla="*/ 443770 w 1790700"/>
                <a:gd name="connsiteY3" fmla="*/ 521871 h 542925"/>
                <a:gd name="connsiteX4" fmla="*/ 426339 w 1790700"/>
                <a:gd name="connsiteY4" fmla="*/ 525300 h 542925"/>
                <a:gd name="connsiteX5" fmla="*/ 624554 w 1790700"/>
                <a:gd name="connsiteY5" fmla="*/ 317465 h 542925"/>
                <a:gd name="connsiteX6" fmla="*/ 395097 w 1790700"/>
                <a:gd name="connsiteY6" fmla="*/ 530348 h 542925"/>
                <a:gd name="connsiteX7" fmla="*/ 0 w 1790700"/>
                <a:gd name="connsiteY7" fmla="*/ 545493 h 542925"/>
                <a:gd name="connsiteX8" fmla="*/ 1535144 w 1790700"/>
                <a:gd name="connsiteY8" fmla="*/ 51908 h 542925"/>
                <a:gd name="connsiteX9" fmla="*/ 1791748 w 1790700"/>
                <a:gd name="connsiteY9" fmla="*/ 147444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90700" h="542925">
                  <a:moveTo>
                    <a:pt x="1791748" y="147444"/>
                  </a:moveTo>
                  <a:cubicBezTo>
                    <a:pt x="1665732" y="117916"/>
                    <a:pt x="1529239" y="99438"/>
                    <a:pt x="1403985" y="110010"/>
                  </a:cubicBezTo>
                  <a:cubicBezTo>
                    <a:pt x="1031462" y="141633"/>
                    <a:pt x="770192" y="280603"/>
                    <a:pt x="728662" y="309369"/>
                  </a:cubicBezTo>
                  <a:cubicBezTo>
                    <a:pt x="687134" y="338134"/>
                    <a:pt x="539687" y="500249"/>
                    <a:pt x="443770" y="521871"/>
                  </a:cubicBezTo>
                  <a:cubicBezTo>
                    <a:pt x="438531" y="523014"/>
                    <a:pt x="432816" y="524157"/>
                    <a:pt x="426339" y="525300"/>
                  </a:cubicBezTo>
                  <a:cubicBezTo>
                    <a:pt x="501206" y="450910"/>
                    <a:pt x="663226" y="297843"/>
                    <a:pt x="624554" y="317465"/>
                  </a:cubicBezTo>
                  <a:cubicBezTo>
                    <a:pt x="588836" y="335562"/>
                    <a:pt x="457581" y="466722"/>
                    <a:pt x="395097" y="530348"/>
                  </a:cubicBezTo>
                  <a:cubicBezTo>
                    <a:pt x="274415" y="547398"/>
                    <a:pt x="48101" y="560352"/>
                    <a:pt x="0" y="545493"/>
                  </a:cubicBezTo>
                  <a:cubicBezTo>
                    <a:pt x="357950" y="106486"/>
                    <a:pt x="953072" y="-105826"/>
                    <a:pt x="1535144" y="51908"/>
                  </a:cubicBezTo>
                  <a:cubicBezTo>
                    <a:pt x="1625156" y="76196"/>
                    <a:pt x="1710881" y="108391"/>
                    <a:pt x="1791748" y="147444"/>
                  </a:cubicBezTo>
                  <a:close/>
                </a:path>
              </a:pathLst>
            </a:custGeom>
            <a:solidFill>
              <a:srgbClr val="E3ED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85367BEC-2937-46C4-8929-D105EE10F9E6}"/>
                </a:ext>
              </a:extLst>
            </p:cNvPr>
            <p:cNvSpPr/>
            <p:nvPr/>
          </p:nvSpPr>
          <p:spPr>
            <a:xfrm>
              <a:off x="11342375" y="5385328"/>
              <a:ext cx="1743075" cy="3048000"/>
            </a:xfrm>
            <a:custGeom>
              <a:avLst/>
              <a:gdLst>
                <a:gd name="connsiteX0" fmla="*/ 1647596 w 1743075"/>
                <a:gd name="connsiteY0" fmla="*/ 598562 h 3048000"/>
                <a:gd name="connsiteX1" fmla="*/ 1400994 w 1743075"/>
                <a:gd name="connsiteY1" fmla="*/ 353579 h 3048000"/>
                <a:gd name="connsiteX2" fmla="*/ 1367847 w 1743075"/>
                <a:gd name="connsiteY2" fmla="*/ 558081 h 3048000"/>
                <a:gd name="connsiteX3" fmla="*/ 1296029 w 1743075"/>
                <a:gd name="connsiteY3" fmla="*/ 878787 h 3048000"/>
                <a:gd name="connsiteX4" fmla="*/ 1204493 w 1743075"/>
                <a:gd name="connsiteY4" fmla="*/ 878597 h 3048000"/>
                <a:gd name="connsiteX5" fmla="*/ 1317841 w 1743075"/>
                <a:gd name="connsiteY5" fmla="*/ 527029 h 3048000"/>
                <a:gd name="connsiteX6" fmla="*/ 1144391 w 1743075"/>
                <a:gd name="connsiteY6" fmla="*/ 163746 h 3048000"/>
                <a:gd name="connsiteX7" fmla="*/ 912647 w 1743075"/>
                <a:gd name="connsiteY7" fmla="*/ 127074 h 3048000"/>
                <a:gd name="connsiteX8" fmla="*/ 959891 w 1743075"/>
                <a:gd name="connsiteY8" fmla="*/ 609897 h 3048000"/>
                <a:gd name="connsiteX9" fmla="*/ 889692 w 1743075"/>
                <a:gd name="connsiteY9" fmla="*/ 614659 h 3048000"/>
                <a:gd name="connsiteX10" fmla="*/ 857212 w 1743075"/>
                <a:gd name="connsiteY10" fmla="*/ 176414 h 3048000"/>
                <a:gd name="connsiteX11" fmla="*/ 730910 w 1743075"/>
                <a:gd name="connsiteY11" fmla="*/ 45921 h 3048000"/>
                <a:gd name="connsiteX12" fmla="*/ 458972 w 1743075"/>
                <a:gd name="connsiteY12" fmla="*/ 72687 h 3048000"/>
                <a:gd name="connsiteX13" fmla="*/ 577653 w 1743075"/>
                <a:gd name="connsiteY13" fmla="*/ 366628 h 3048000"/>
                <a:gd name="connsiteX14" fmla="*/ 571938 w 1743075"/>
                <a:gd name="connsiteY14" fmla="*/ 490358 h 3048000"/>
                <a:gd name="connsiteX15" fmla="*/ 446208 w 1743075"/>
                <a:gd name="connsiteY15" fmla="*/ 199179 h 3048000"/>
                <a:gd name="connsiteX16" fmla="*/ 261328 w 1743075"/>
                <a:gd name="connsiteY16" fmla="*/ 14965 h 3048000"/>
                <a:gd name="connsiteX17" fmla="*/ 44253 w 1743075"/>
                <a:gd name="connsiteY17" fmla="*/ 12393 h 3048000"/>
                <a:gd name="connsiteX18" fmla="*/ 629 w 1743075"/>
                <a:gd name="connsiteY18" fmla="*/ 317574 h 3048000"/>
                <a:gd name="connsiteX19" fmla="*/ 2057 w 1743075"/>
                <a:gd name="connsiteY19" fmla="*/ 432160 h 3048000"/>
                <a:gd name="connsiteX20" fmla="*/ 71495 w 1743075"/>
                <a:gd name="connsiteY20" fmla="*/ 461592 h 3048000"/>
                <a:gd name="connsiteX21" fmla="*/ 360197 w 1743075"/>
                <a:gd name="connsiteY21" fmla="*/ 592942 h 3048000"/>
                <a:gd name="connsiteX22" fmla="*/ 236468 w 1743075"/>
                <a:gd name="connsiteY22" fmla="*/ 596181 h 3048000"/>
                <a:gd name="connsiteX23" fmla="*/ 8249 w 1743075"/>
                <a:gd name="connsiteY23" fmla="*/ 508074 h 3048000"/>
                <a:gd name="connsiteX24" fmla="*/ 103022 w 1743075"/>
                <a:gd name="connsiteY24" fmla="*/ 879930 h 3048000"/>
                <a:gd name="connsiteX25" fmla="*/ 478307 w 1743075"/>
                <a:gd name="connsiteY25" fmla="*/ 913077 h 3048000"/>
                <a:gd name="connsiteX26" fmla="*/ 472021 w 1743075"/>
                <a:gd name="connsiteY26" fmla="*/ 983277 h 3048000"/>
                <a:gd name="connsiteX27" fmla="*/ 132836 w 1743075"/>
                <a:gd name="connsiteY27" fmla="*/ 946986 h 3048000"/>
                <a:gd name="connsiteX28" fmla="*/ 386391 w 1743075"/>
                <a:gd name="connsiteY28" fmla="*/ 1311127 h 3048000"/>
                <a:gd name="connsiteX29" fmla="*/ 702145 w 1743075"/>
                <a:gd name="connsiteY29" fmla="*/ 1281600 h 3048000"/>
                <a:gd name="connsiteX30" fmla="*/ 700430 w 1743075"/>
                <a:gd name="connsiteY30" fmla="*/ 1373230 h 3048000"/>
                <a:gd name="connsiteX31" fmla="*/ 513645 w 1743075"/>
                <a:gd name="connsiteY31" fmla="*/ 1426856 h 3048000"/>
                <a:gd name="connsiteX32" fmla="*/ 679380 w 1743075"/>
                <a:gd name="connsiteY32" fmla="*/ 1540775 h 3048000"/>
                <a:gd name="connsiteX33" fmla="*/ 847115 w 1743075"/>
                <a:gd name="connsiteY33" fmla="*/ 1460289 h 3048000"/>
                <a:gd name="connsiteX34" fmla="*/ 851973 w 1743075"/>
                <a:gd name="connsiteY34" fmla="*/ 1509628 h 3048000"/>
                <a:gd name="connsiteX35" fmla="*/ 783774 w 1743075"/>
                <a:gd name="connsiteY35" fmla="*/ 1595639 h 3048000"/>
                <a:gd name="connsiteX36" fmla="*/ 1086098 w 1743075"/>
                <a:gd name="connsiteY36" fmla="*/ 1697366 h 3048000"/>
                <a:gd name="connsiteX37" fmla="*/ 1115911 w 1743075"/>
                <a:gd name="connsiteY37" fmla="*/ 1563540 h 3048000"/>
                <a:gd name="connsiteX38" fmla="*/ 1166298 w 1743075"/>
                <a:gd name="connsiteY38" fmla="*/ 1294649 h 3048000"/>
                <a:gd name="connsiteX39" fmla="*/ 1356798 w 1743075"/>
                <a:gd name="connsiteY39" fmla="*/ 1726417 h 3048000"/>
                <a:gd name="connsiteX40" fmla="*/ 1420330 w 1743075"/>
                <a:gd name="connsiteY40" fmla="*/ 3049535 h 3048000"/>
                <a:gd name="connsiteX41" fmla="*/ 1467574 w 1743075"/>
                <a:gd name="connsiteY41" fmla="*/ 3046678 h 3048000"/>
                <a:gd name="connsiteX42" fmla="*/ 1419758 w 1743075"/>
                <a:gd name="connsiteY42" fmla="*/ 1725369 h 3048000"/>
                <a:gd name="connsiteX43" fmla="*/ 1216114 w 1743075"/>
                <a:gd name="connsiteY43" fmla="*/ 1255692 h 3048000"/>
                <a:gd name="connsiteX44" fmla="*/ 1485957 w 1743075"/>
                <a:gd name="connsiteY44" fmla="*/ 1210639 h 3048000"/>
                <a:gd name="connsiteX45" fmla="*/ 1740275 w 1743075"/>
                <a:gd name="connsiteY45" fmla="*/ 998707 h 3048000"/>
                <a:gd name="connsiteX46" fmla="*/ 1647596 w 1743075"/>
                <a:gd name="connsiteY46" fmla="*/ 598562 h 3048000"/>
                <a:gd name="connsiteX47" fmla="*/ 484213 w 1743075"/>
                <a:gd name="connsiteY47" fmla="*/ 603324 h 3048000"/>
                <a:gd name="connsiteX48" fmla="*/ 488880 w 1743075"/>
                <a:gd name="connsiteY48" fmla="*/ 570463 h 3048000"/>
                <a:gd name="connsiteX49" fmla="*/ 549554 w 1743075"/>
                <a:gd name="connsiteY49" fmla="*/ 613040 h 3048000"/>
                <a:gd name="connsiteX50" fmla="*/ 484213 w 1743075"/>
                <a:gd name="connsiteY50" fmla="*/ 603324 h 3048000"/>
                <a:gd name="connsiteX51" fmla="*/ 686714 w 1743075"/>
                <a:gd name="connsiteY51" fmla="*/ 427683 h 3048000"/>
                <a:gd name="connsiteX52" fmla="*/ 682238 w 1743075"/>
                <a:gd name="connsiteY52" fmla="*/ 562081 h 3048000"/>
                <a:gd name="connsiteX53" fmla="*/ 632327 w 1743075"/>
                <a:gd name="connsiteY53" fmla="*/ 453306 h 3048000"/>
                <a:gd name="connsiteX54" fmla="*/ 686714 w 1743075"/>
                <a:gd name="connsiteY54" fmla="*/ 427683 h 3048000"/>
                <a:gd name="connsiteX55" fmla="*/ 604609 w 1743075"/>
                <a:gd name="connsiteY55" fmla="*/ 855927 h 3048000"/>
                <a:gd name="connsiteX56" fmla="*/ 770344 w 1743075"/>
                <a:gd name="connsiteY56" fmla="*/ 840211 h 3048000"/>
                <a:gd name="connsiteX57" fmla="*/ 656711 w 1743075"/>
                <a:gd name="connsiteY57" fmla="*/ 939652 h 3048000"/>
                <a:gd name="connsiteX58" fmla="*/ 604609 w 1743075"/>
                <a:gd name="connsiteY58" fmla="*/ 855927 h 3048000"/>
                <a:gd name="connsiteX59" fmla="*/ 768058 w 1743075"/>
                <a:gd name="connsiteY59" fmla="*/ 1196732 h 3048000"/>
                <a:gd name="connsiteX60" fmla="*/ 702621 w 1743075"/>
                <a:gd name="connsiteY60" fmla="*/ 1122913 h 3048000"/>
                <a:gd name="connsiteX61" fmla="*/ 914648 w 1743075"/>
                <a:gd name="connsiteY61" fmla="*/ 1062048 h 3048000"/>
                <a:gd name="connsiteX62" fmla="*/ 768058 w 1743075"/>
                <a:gd name="connsiteY62" fmla="*/ 1196732 h 3048000"/>
                <a:gd name="connsiteX63" fmla="*/ 1018661 w 1743075"/>
                <a:gd name="connsiteY63" fmla="*/ 765059 h 3048000"/>
                <a:gd name="connsiteX64" fmla="*/ 1016660 w 1743075"/>
                <a:gd name="connsiteY64" fmla="*/ 645425 h 3048000"/>
                <a:gd name="connsiteX65" fmla="*/ 1076763 w 1743075"/>
                <a:gd name="connsiteY65" fmla="*/ 643710 h 3048000"/>
                <a:gd name="connsiteX66" fmla="*/ 1018661 w 1743075"/>
                <a:gd name="connsiteY66" fmla="*/ 765059 h 30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1743075" h="3048000">
                  <a:moveTo>
                    <a:pt x="1647596" y="598562"/>
                  </a:moveTo>
                  <a:cubicBezTo>
                    <a:pt x="1603115" y="469974"/>
                    <a:pt x="1430998" y="348054"/>
                    <a:pt x="1400994" y="353579"/>
                  </a:cubicBezTo>
                  <a:cubicBezTo>
                    <a:pt x="1371086" y="359103"/>
                    <a:pt x="1358513" y="423302"/>
                    <a:pt x="1367847" y="558081"/>
                  </a:cubicBezTo>
                  <a:cubicBezTo>
                    <a:pt x="1377563" y="693050"/>
                    <a:pt x="1330700" y="804397"/>
                    <a:pt x="1296029" y="878787"/>
                  </a:cubicBezTo>
                  <a:cubicBezTo>
                    <a:pt x="1261262" y="953463"/>
                    <a:pt x="1211732" y="908029"/>
                    <a:pt x="1204493" y="878597"/>
                  </a:cubicBezTo>
                  <a:cubicBezTo>
                    <a:pt x="1197254" y="849165"/>
                    <a:pt x="1306982" y="619517"/>
                    <a:pt x="1317841" y="527029"/>
                  </a:cubicBezTo>
                  <a:cubicBezTo>
                    <a:pt x="1328604" y="434637"/>
                    <a:pt x="1207446" y="227944"/>
                    <a:pt x="1144391" y="163746"/>
                  </a:cubicBezTo>
                  <a:cubicBezTo>
                    <a:pt x="1081716" y="99452"/>
                    <a:pt x="900836" y="88308"/>
                    <a:pt x="912647" y="127074"/>
                  </a:cubicBezTo>
                  <a:cubicBezTo>
                    <a:pt x="924554" y="165651"/>
                    <a:pt x="969607" y="516933"/>
                    <a:pt x="959891" y="609897"/>
                  </a:cubicBezTo>
                  <a:cubicBezTo>
                    <a:pt x="950366" y="702861"/>
                    <a:pt x="906647" y="667332"/>
                    <a:pt x="889692" y="614659"/>
                  </a:cubicBezTo>
                  <a:cubicBezTo>
                    <a:pt x="872357" y="562176"/>
                    <a:pt x="870642" y="240612"/>
                    <a:pt x="857212" y="176414"/>
                  </a:cubicBezTo>
                  <a:cubicBezTo>
                    <a:pt x="843782" y="112215"/>
                    <a:pt x="800824" y="81545"/>
                    <a:pt x="730910" y="45921"/>
                  </a:cubicBezTo>
                  <a:cubicBezTo>
                    <a:pt x="661092" y="10488"/>
                    <a:pt x="458972" y="72687"/>
                    <a:pt x="458972" y="72687"/>
                  </a:cubicBezTo>
                  <a:cubicBezTo>
                    <a:pt x="478974" y="106310"/>
                    <a:pt x="558889" y="317574"/>
                    <a:pt x="577653" y="366628"/>
                  </a:cubicBezTo>
                  <a:cubicBezTo>
                    <a:pt x="596513" y="415682"/>
                    <a:pt x="613277" y="498645"/>
                    <a:pt x="571938" y="490358"/>
                  </a:cubicBezTo>
                  <a:cubicBezTo>
                    <a:pt x="530504" y="482166"/>
                    <a:pt x="488499" y="348721"/>
                    <a:pt x="446208" y="199179"/>
                  </a:cubicBezTo>
                  <a:cubicBezTo>
                    <a:pt x="404108" y="49541"/>
                    <a:pt x="318097" y="33063"/>
                    <a:pt x="261328" y="14965"/>
                  </a:cubicBezTo>
                  <a:cubicBezTo>
                    <a:pt x="186366" y="-8943"/>
                    <a:pt x="102641" y="106"/>
                    <a:pt x="44253" y="12393"/>
                  </a:cubicBezTo>
                  <a:cubicBezTo>
                    <a:pt x="18726" y="110120"/>
                    <a:pt x="3772" y="212323"/>
                    <a:pt x="629" y="317574"/>
                  </a:cubicBezTo>
                  <a:cubicBezTo>
                    <a:pt x="-514" y="356055"/>
                    <a:pt x="-133" y="394346"/>
                    <a:pt x="2057" y="432160"/>
                  </a:cubicBezTo>
                  <a:cubicBezTo>
                    <a:pt x="21488" y="443114"/>
                    <a:pt x="44444" y="452925"/>
                    <a:pt x="71495" y="461592"/>
                  </a:cubicBezTo>
                  <a:cubicBezTo>
                    <a:pt x="219513" y="508932"/>
                    <a:pt x="352863" y="551413"/>
                    <a:pt x="360197" y="592942"/>
                  </a:cubicBezTo>
                  <a:cubicBezTo>
                    <a:pt x="367722" y="634376"/>
                    <a:pt x="285998" y="613421"/>
                    <a:pt x="236468" y="596181"/>
                  </a:cubicBezTo>
                  <a:cubicBezTo>
                    <a:pt x="180461" y="576845"/>
                    <a:pt x="88354" y="551318"/>
                    <a:pt x="8249" y="508074"/>
                  </a:cubicBezTo>
                  <a:cubicBezTo>
                    <a:pt x="22346" y="638186"/>
                    <a:pt x="54731" y="763059"/>
                    <a:pt x="103022" y="879930"/>
                  </a:cubicBezTo>
                  <a:cubicBezTo>
                    <a:pt x="219037" y="890122"/>
                    <a:pt x="436112" y="898314"/>
                    <a:pt x="478307" y="913077"/>
                  </a:cubicBezTo>
                  <a:cubicBezTo>
                    <a:pt x="530504" y="931080"/>
                    <a:pt x="565175" y="975657"/>
                    <a:pt x="472021" y="983277"/>
                  </a:cubicBezTo>
                  <a:cubicBezTo>
                    <a:pt x="414585" y="987944"/>
                    <a:pt x="254660" y="961941"/>
                    <a:pt x="132836" y="946986"/>
                  </a:cubicBezTo>
                  <a:cubicBezTo>
                    <a:pt x="197320" y="1081956"/>
                    <a:pt x="283235" y="1204828"/>
                    <a:pt x="386391" y="1311127"/>
                  </a:cubicBezTo>
                  <a:cubicBezTo>
                    <a:pt x="608324" y="1256073"/>
                    <a:pt x="678618" y="1275408"/>
                    <a:pt x="702145" y="1281600"/>
                  </a:cubicBezTo>
                  <a:cubicBezTo>
                    <a:pt x="731291" y="1289505"/>
                    <a:pt x="775487" y="1339797"/>
                    <a:pt x="700430" y="1373230"/>
                  </a:cubicBezTo>
                  <a:cubicBezTo>
                    <a:pt x="634422" y="1402377"/>
                    <a:pt x="616039" y="1414188"/>
                    <a:pt x="513645" y="1426856"/>
                  </a:cubicBezTo>
                  <a:cubicBezTo>
                    <a:pt x="565842" y="1468861"/>
                    <a:pt x="621182" y="1506866"/>
                    <a:pt x="679380" y="1540775"/>
                  </a:cubicBezTo>
                  <a:cubicBezTo>
                    <a:pt x="762152" y="1490388"/>
                    <a:pt x="847115" y="1460289"/>
                    <a:pt x="847115" y="1460289"/>
                  </a:cubicBezTo>
                  <a:cubicBezTo>
                    <a:pt x="913314" y="1432952"/>
                    <a:pt x="851973" y="1509628"/>
                    <a:pt x="851973" y="1509628"/>
                  </a:cubicBezTo>
                  <a:lnTo>
                    <a:pt x="783774" y="1595639"/>
                  </a:lnTo>
                  <a:cubicBezTo>
                    <a:pt x="878929" y="1640692"/>
                    <a:pt x="980180" y="1675077"/>
                    <a:pt x="1086098" y="1697366"/>
                  </a:cubicBezTo>
                  <a:cubicBezTo>
                    <a:pt x="1109148" y="1658885"/>
                    <a:pt x="1120292" y="1613070"/>
                    <a:pt x="1115911" y="1563540"/>
                  </a:cubicBezTo>
                  <a:cubicBezTo>
                    <a:pt x="1104576" y="1434381"/>
                    <a:pt x="1142200" y="1309222"/>
                    <a:pt x="1166298" y="1294649"/>
                  </a:cubicBezTo>
                  <a:cubicBezTo>
                    <a:pt x="1166298" y="1294649"/>
                    <a:pt x="1272026" y="1437048"/>
                    <a:pt x="1356798" y="1726417"/>
                  </a:cubicBezTo>
                  <a:cubicBezTo>
                    <a:pt x="1442142" y="2017216"/>
                    <a:pt x="1506150" y="2456794"/>
                    <a:pt x="1420330" y="3049535"/>
                  </a:cubicBezTo>
                  <a:lnTo>
                    <a:pt x="1467574" y="3046678"/>
                  </a:lnTo>
                  <a:cubicBezTo>
                    <a:pt x="1467574" y="3046678"/>
                    <a:pt x="1572063" y="2327064"/>
                    <a:pt x="1419758" y="1725369"/>
                  </a:cubicBezTo>
                  <a:cubicBezTo>
                    <a:pt x="1375943" y="1552491"/>
                    <a:pt x="1310983" y="1389232"/>
                    <a:pt x="1216114" y="1255692"/>
                  </a:cubicBezTo>
                  <a:cubicBezTo>
                    <a:pt x="1231068" y="1231879"/>
                    <a:pt x="1357274" y="1196541"/>
                    <a:pt x="1485957" y="1210639"/>
                  </a:cubicBezTo>
                  <a:cubicBezTo>
                    <a:pt x="1614831" y="1224450"/>
                    <a:pt x="1703794" y="1129200"/>
                    <a:pt x="1740275" y="998707"/>
                  </a:cubicBezTo>
                  <a:cubicBezTo>
                    <a:pt x="1776851" y="868215"/>
                    <a:pt x="1691697" y="727245"/>
                    <a:pt x="1647596" y="598562"/>
                  </a:cubicBezTo>
                  <a:close/>
                  <a:moveTo>
                    <a:pt x="484213" y="603324"/>
                  </a:moveTo>
                  <a:cubicBezTo>
                    <a:pt x="448875" y="581988"/>
                    <a:pt x="475545" y="569225"/>
                    <a:pt x="488880" y="570463"/>
                  </a:cubicBezTo>
                  <a:cubicBezTo>
                    <a:pt x="502025" y="571606"/>
                    <a:pt x="549554" y="613040"/>
                    <a:pt x="549554" y="613040"/>
                  </a:cubicBezTo>
                  <a:cubicBezTo>
                    <a:pt x="549554" y="613040"/>
                    <a:pt x="519741" y="624851"/>
                    <a:pt x="484213" y="603324"/>
                  </a:cubicBezTo>
                  <a:close/>
                  <a:moveTo>
                    <a:pt x="686714" y="427683"/>
                  </a:moveTo>
                  <a:cubicBezTo>
                    <a:pt x="697954" y="448638"/>
                    <a:pt x="682238" y="562081"/>
                    <a:pt x="682238" y="562081"/>
                  </a:cubicBezTo>
                  <a:cubicBezTo>
                    <a:pt x="682238" y="562081"/>
                    <a:pt x="634994" y="528077"/>
                    <a:pt x="632327" y="453306"/>
                  </a:cubicBezTo>
                  <a:cubicBezTo>
                    <a:pt x="629755" y="378439"/>
                    <a:pt x="675380" y="406443"/>
                    <a:pt x="686714" y="427683"/>
                  </a:cubicBezTo>
                  <a:close/>
                  <a:moveTo>
                    <a:pt x="604609" y="855927"/>
                  </a:moveTo>
                  <a:cubicBezTo>
                    <a:pt x="636613" y="832305"/>
                    <a:pt x="770344" y="840211"/>
                    <a:pt x="770344" y="840211"/>
                  </a:cubicBezTo>
                  <a:cubicBezTo>
                    <a:pt x="770344" y="840211"/>
                    <a:pt x="777773" y="917554"/>
                    <a:pt x="656711" y="939652"/>
                  </a:cubicBezTo>
                  <a:cubicBezTo>
                    <a:pt x="535934" y="961750"/>
                    <a:pt x="572605" y="879645"/>
                    <a:pt x="604609" y="855927"/>
                  </a:cubicBezTo>
                  <a:close/>
                  <a:moveTo>
                    <a:pt x="768058" y="1196732"/>
                  </a:moveTo>
                  <a:cubicBezTo>
                    <a:pt x="652520" y="1238547"/>
                    <a:pt x="674999" y="1151583"/>
                    <a:pt x="702621" y="1122913"/>
                  </a:cubicBezTo>
                  <a:cubicBezTo>
                    <a:pt x="730053" y="1094052"/>
                    <a:pt x="914648" y="1062048"/>
                    <a:pt x="914648" y="1062048"/>
                  </a:cubicBezTo>
                  <a:cubicBezTo>
                    <a:pt x="914648" y="1062048"/>
                    <a:pt x="883596" y="1155012"/>
                    <a:pt x="768058" y="1196732"/>
                  </a:cubicBezTo>
                  <a:close/>
                  <a:moveTo>
                    <a:pt x="1018661" y="765059"/>
                  </a:moveTo>
                  <a:cubicBezTo>
                    <a:pt x="1018661" y="765059"/>
                    <a:pt x="988847" y="714862"/>
                    <a:pt x="1016660" y="645425"/>
                  </a:cubicBezTo>
                  <a:cubicBezTo>
                    <a:pt x="1044473" y="575797"/>
                    <a:pt x="1074953" y="619803"/>
                    <a:pt x="1076763" y="643710"/>
                  </a:cubicBezTo>
                  <a:cubicBezTo>
                    <a:pt x="1078668" y="667618"/>
                    <a:pt x="1018661" y="765059"/>
                    <a:pt x="1018661" y="765059"/>
                  </a:cubicBezTo>
                  <a:close/>
                </a:path>
              </a:pathLst>
            </a:custGeom>
            <a:solidFill>
              <a:srgbClr val="CCDC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120281F6-4722-45CB-978D-0152D3C642AF}"/>
                </a:ext>
              </a:extLst>
            </p:cNvPr>
            <p:cNvSpPr/>
            <p:nvPr/>
          </p:nvSpPr>
          <p:spPr>
            <a:xfrm>
              <a:off x="11233369" y="5397912"/>
              <a:ext cx="152400" cy="419100"/>
            </a:xfrm>
            <a:custGeom>
              <a:avLst/>
              <a:gdLst>
                <a:gd name="connsiteX0" fmla="*/ 109825 w 152400"/>
                <a:gd name="connsiteY0" fmla="*/ 305086 h 419100"/>
                <a:gd name="connsiteX1" fmla="*/ 111254 w 152400"/>
                <a:gd name="connsiteY1" fmla="*/ 419671 h 419100"/>
                <a:gd name="connsiteX2" fmla="*/ 383 w 152400"/>
                <a:gd name="connsiteY2" fmla="*/ 260604 h 419100"/>
                <a:gd name="connsiteX3" fmla="*/ 76011 w 152400"/>
                <a:gd name="connsiteY3" fmla="*/ 21241 h 419100"/>
                <a:gd name="connsiteX4" fmla="*/ 79059 w 152400"/>
                <a:gd name="connsiteY4" fmla="*/ 20669 h 419100"/>
                <a:gd name="connsiteX5" fmla="*/ 153450 w 152400"/>
                <a:gd name="connsiteY5" fmla="*/ 0 h 419100"/>
                <a:gd name="connsiteX6" fmla="*/ 109825 w 152400"/>
                <a:gd name="connsiteY6" fmla="*/ 305086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400" h="419100">
                  <a:moveTo>
                    <a:pt x="109825" y="305086"/>
                  </a:moveTo>
                  <a:cubicBezTo>
                    <a:pt x="108682" y="343567"/>
                    <a:pt x="109063" y="381857"/>
                    <a:pt x="111254" y="419671"/>
                  </a:cubicBezTo>
                  <a:cubicBezTo>
                    <a:pt x="16480" y="367475"/>
                    <a:pt x="4479" y="295942"/>
                    <a:pt x="383" y="260604"/>
                  </a:cubicBezTo>
                  <a:cubicBezTo>
                    <a:pt x="-5904" y="208407"/>
                    <a:pt x="67153" y="65532"/>
                    <a:pt x="76011" y="21241"/>
                  </a:cubicBezTo>
                  <a:cubicBezTo>
                    <a:pt x="77917" y="20955"/>
                    <a:pt x="79059" y="20669"/>
                    <a:pt x="79059" y="20669"/>
                  </a:cubicBezTo>
                  <a:cubicBezTo>
                    <a:pt x="79059" y="20669"/>
                    <a:pt x="108968" y="9335"/>
                    <a:pt x="153450" y="0"/>
                  </a:cubicBezTo>
                  <a:cubicBezTo>
                    <a:pt x="127923" y="97631"/>
                    <a:pt x="112969" y="199835"/>
                    <a:pt x="109825" y="305086"/>
                  </a:cubicBezTo>
                  <a:close/>
                </a:path>
              </a:pathLst>
            </a:custGeom>
            <a:solidFill>
              <a:srgbClr val="D3E0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DB7EEEA0-20AE-4BC9-8F3E-DF9E695FB23F}"/>
                </a:ext>
              </a:extLst>
            </p:cNvPr>
            <p:cNvSpPr/>
            <p:nvPr/>
          </p:nvSpPr>
          <p:spPr>
            <a:xfrm>
              <a:off x="11240002" y="5818631"/>
              <a:ext cx="200025" cy="438150"/>
            </a:xfrm>
            <a:custGeom>
              <a:avLst/>
              <a:gdLst>
                <a:gd name="connsiteX0" fmla="*/ 205491 w 200025"/>
                <a:gd name="connsiteY0" fmla="*/ 446818 h 438150"/>
                <a:gd name="connsiteX1" fmla="*/ 143102 w 200025"/>
                <a:gd name="connsiteY1" fmla="*/ 438912 h 438150"/>
                <a:gd name="connsiteX2" fmla="*/ 15372 w 200025"/>
                <a:gd name="connsiteY2" fmla="*/ 310134 h 438150"/>
                <a:gd name="connsiteX3" fmla="*/ 9276 w 200025"/>
                <a:gd name="connsiteY3" fmla="*/ 0 h 438150"/>
                <a:gd name="connsiteX4" fmla="*/ 110812 w 200025"/>
                <a:gd name="connsiteY4" fmla="*/ 75057 h 438150"/>
                <a:gd name="connsiteX5" fmla="*/ 205491 w 200025"/>
                <a:gd name="connsiteY5" fmla="*/ 446818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025" h="438150">
                  <a:moveTo>
                    <a:pt x="205491" y="446818"/>
                  </a:moveTo>
                  <a:cubicBezTo>
                    <a:pt x="177487" y="444341"/>
                    <a:pt x="155485" y="441769"/>
                    <a:pt x="143102" y="438912"/>
                  </a:cubicBezTo>
                  <a:cubicBezTo>
                    <a:pt x="79285" y="424053"/>
                    <a:pt x="34708" y="385953"/>
                    <a:pt x="15372" y="310134"/>
                  </a:cubicBezTo>
                  <a:cubicBezTo>
                    <a:pt x="-15203" y="191643"/>
                    <a:pt x="9276" y="0"/>
                    <a:pt x="9276" y="0"/>
                  </a:cubicBezTo>
                  <a:cubicBezTo>
                    <a:pt x="36898" y="29908"/>
                    <a:pt x="72427" y="54578"/>
                    <a:pt x="110812" y="75057"/>
                  </a:cubicBezTo>
                  <a:cubicBezTo>
                    <a:pt x="124814" y="205073"/>
                    <a:pt x="157199" y="329946"/>
                    <a:pt x="205491" y="446818"/>
                  </a:cubicBezTo>
                  <a:close/>
                </a:path>
              </a:pathLst>
            </a:custGeom>
            <a:solidFill>
              <a:srgbClr val="D3E0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A812AF56-E0B7-47A7-8543-A64CED5F25D3}"/>
                </a:ext>
              </a:extLst>
            </p:cNvPr>
            <p:cNvSpPr/>
            <p:nvPr/>
          </p:nvSpPr>
          <p:spPr>
            <a:xfrm>
              <a:off x="11298113" y="6322258"/>
              <a:ext cx="428625" cy="428625"/>
            </a:xfrm>
            <a:custGeom>
              <a:avLst/>
              <a:gdLst>
                <a:gd name="connsiteX0" fmla="*/ 430844 w 428625"/>
                <a:gd name="connsiteY0" fmla="*/ 374293 h 428625"/>
                <a:gd name="connsiteX1" fmla="*/ 243392 w 428625"/>
                <a:gd name="connsiteY1" fmla="*/ 428014 h 428625"/>
                <a:gd name="connsiteX2" fmla="*/ 59846 w 428625"/>
                <a:gd name="connsiteY2" fmla="*/ 237323 h 428625"/>
                <a:gd name="connsiteX3" fmla="*/ 27746 w 428625"/>
                <a:gd name="connsiteY3" fmla="*/ 4818 h 428625"/>
                <a:gd name="connsiteX4" fmla="*/ 177289 w 428625"/>
                <a:gd name="connsiteY4" fmla="*/ 10152 h 428625"/>
                <a:gd name="connsiteX5" fmla="*/ 430844 w 428625"/>
                <a:gd name="connsiteY5" fmla="*/ 374293 h 428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8625" h="428625">
                  <a:moveTo>
                    <a:pt x="430844" y="374293"/>
                  </a:moveTo>
                  <a:cubicBezTo>
                    <a:pt x="377600" y="387533"/>
                    <a:pt x="315592" y="404963"/>
                    <a:pt x="243392" y="428014"/>
                  </a:cubicBezTo>
                  <a:cubicBezTo>
                    <a:pt x="154619" y="456398"/>
                    <a:pt x="119282" y="344575"/>
                    <a:pt x="59846" y="237323"/>
                  </a:cubicBezTo>
                  <a:cubicBezTo>
                    <a:pt x="16412" y="158742"/>
                    <a:pt x="-31690" y="48538"/>
                    <a:pt x="27746" y="4818"/>
                  </a:cubicBezTo>
                  <a:cubicBezTo>
                    <a:pt x="40224" y="-4326"/>
                    <a:pt x="101279" y="722"/>
                    <a:pt x="177289" y="10152"/>
                  </a:cubicBezTo>
                  <a:cubicBezTo>
                    <a:pt x="241773" y="145217"/>
                    <a:pt x="327689" y="268089"/>
                    <a:pt x="430844" y="374293"/>
                  </a:cubicBezTo>
                  <a:close/>
                </a:path>
              </a:pathLst>
            </a:custGeom>
            <a:solidFill>
              <a:srgbClr val="D3E0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E34111FB-3F26-4C71-8A89-521DB7B64B09}"/>
                </a:ext>
              </a:extLst>
            </p:cNvPr>
            <p:cNvSpPr/>
            <p:nvPr/>
          </p:nvSpPr>
          <p:spPr>
            <a:xfrm>
              <a:off x="11624719" y="6812279"/>
              <a:ext cx="390525" cy="276225"/>
            </a:xfrm>
            <a:custGeom>
              <a:avLst/>
              <a:gdLst>
                <a:gd name="connsiteX0" fmla="*/ 397227 w 390525"/>
                <a:gd name="connsiteY0" fmla="*/ 113824 h 276225"/>
                <a:gd name="connsiteX1" fmla="*/ 253971 w 390525"/>
                <a:gd name="connsiteY1" fmla="*/ 251936 h 276225"/>
                <a:gd name="connsiteX2" fmla="*/ 191868 w 390525"/>
                <a:gd name="connsiteY2" fmla="*/ 279083 h 276225"/>
                <a:gd name="connsiteX3" fmla="*/ 6893 w 390525"/>
                <a:gd name="connsiteY3" fmla="*/ 63246 h 276225"/>
                <a:gd name="connsiteX4" fmla="*/ 183772 w 390525"/>
                <a:gd name="connsiteY4" fmla="*/ 5429 h 276225"/>
                <a:gd name="connsiteX5" fmla="*/ 231588 w 390525"/>
                <a:gd name="connsiteY5" fmla="*/ 0 h 276225"/>
                <a:gd name="connsiteX6" fmla="*/ 397227 w 390525"/>
                <a:gd name="connsiteY6" fmla="*/ 113824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0525" h="276225">
                  <a:moveTo>
                    <a:pt x="397227" y="113824"/>
                  </a:moveTo>
                  <a:cubicBezTo>
                    <a:pt x="337220" y="150400"/>
                    <a:pt x="278260" y="197644"/>
                    <a:pt x="253971" y="251936"/>
                  </a:cubicBezTo>
                  <a:cubicBezTo>
                    <a:pt x="243113" y="275939"/>
                    <a:pt x="216443" y="288703"/>
                    <a:pt x="191868" y="279083"/>
                  </a:cubicBezTo>
                  <a:cubicBezTo>
                    <a:pt x="111287" y="248221"/>
                    <a:pt x="-33207" y="175736"/>
                    <a:pt x="6893" y="63246"/>
                  </a:cubicBezTo>
                  <a:cubicBezTo>
                    <a:pt x="17085" y="34576"/>
                    <a:pt x="49279" y="19336"/>
                    <a:pt x="183772" y="5429"/>
                  </a:cubicBezTo>
                  <a:cubicBezTo>
                    <a:pt x="201584" y="3620"/>
                    <a:pt x="217300" y="1810"/>
                    <a:pt x="231588" y="0"/>
                  </a:cubicBezTo>
                  <a:cubicBezTo>
                    <a:pt x="283785" y="41910"/>
                    <a:pt x="339125" y="80010"/>
                    <a:pt x="397227" y="113824"/>
                  </a:cubicBezTo>
                  <a:close/>
                </a:path>
              </a:pathLst>
            </a:custGeom>
            <a:solidFill>
              <a:srgbClr val="D3E0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C5BAB576-7DF6-472D-B8D8-C3317B968FE8}"/>
                </a:ext>
              </a:extLst>
            </p:cNvPr>
            <p:cNvSpPr/>
            <p:nvPr/>
          </p:nvSpPr>
          <p:spPr>
            <a:xfrm>
              <a:off x="12021484" y="6981062"/>
              <a:ext cx="400050" cy="219075"/>
            </a:xfrm>
            <a:custGeom>
              <a:avLst/>
              <a:gdLst>
                <a:gd name="connsiteX0" fmla="*/ 407180 w 400050"/>
                <a:gd name="connsiteY0" fmla="*/ 101632 h 219075"/>
                <a:gd name="connsiteX1" fmla="*/ 220299 w 400050"/>
                <a:gd name="connsiteY1" fmla="*/ 217646 h 219075"/>
                <a:gd name="connsiteX2" fmla="*/ 40372 w 400050"/>
                <a:gd name="connsiteY2" fmla="*/ 204883 h 219075"/>
                <a:gd name="connsiteX3" fmla="*/ 11988 w 400050"/>
                <a:gd name="connsiteY3" fmla="*/ 117348 h 219075"/>
                <a:gd name="connsiteX4" fmla="*/ 104856 w 400050"/>
                <a:gd name="connsiteY4" fmla="*/ 0 h 219075"/>
                <a:gd name="connsiteX5" fmla="*/ 407180 w 400050"/>
                <a:gd name="connsiteY5" fmla="*/ 101632 h 219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0050" h="219075">
                  <a:moveTo>
                    <a:pt x="407180" y="101632"/>
                  </a:moveTo>
                  <a:cubicBezTo>
                    <a:pt x="370318" y="163449"/>
                    <a:pt x="302881" y="206692"/>
                    <a:pt x="220299" y="217646"/>
                  </a:cubicBezTo>
                  <a:cubicBezTo>
                    <a:pt x="154577" y="226600"/>
                    <a:pt x="95808" y="219742"/>
                    <a:pt x="40372" y="204883"/>
                  </a:cubicBezTo>
                  <a:cubicBezTo>
                    <a:pt x="2272" y="194500"/>
                    <a:pt x="-12492" y="148209"/>
                    <a:pt x="11988" y="117348"/>
                  </a:cubicBezTo>
                  <a:lnTo>
                    <a:pt x="104856" y="0"/>
                  </a:lnTo>
                  <a:cubicBezTo>
                    <a:pt x="200011" y="45053"/>
                    <a:pt x="301262" y="79343"/>
                    <a:pt x="407180" y="101632"/>
                  </a:cubicBezTo>
                  <a:close/>
                </a:path>
              </a:pathLst>
            </a:custGeom>
            <a:solidFill>
              <a:srgbClr val="D3E0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E0E0A965-3553-4D00-B702-E0FE38BCDEEC}"/>
                </a:ext>
              </a:extLst>
            </p:cNvPr>
            <p:cNvSpPr/>
            <p:nvPr/>
          </p:nvSpPr>
          <p:spPr>
            <a:xfrm>
              <a:off x="11978131" y="7981378"/>
              <a:ext cx="1628775" cy="1000125"/>
            </a:xfrm>
            <a:custGeom>
              <a:avLst/>
              <a:gdLst>
                <a:gd name="connsiteX0" fmla="*/ 593217 w 1628775"/>
                <a:gd name="connsiteY0" fmla="*/ 1004316 h 1000125"/>
                <a:gd name="connsiteX1" fmla="*/ 1038701 w 1628775"/>
                <a:gd name="connsiteY1" fmla="*/ 1004316 h 1000125"/>
                <a:gd name="connsiteX2" fmla="*/ 1517237 w 1628775"/>
                <a:gd name="connsiteY2" fmla="*/ 607695 h 1000125"/>
                <a:gd name="connsiteX3" fmla="*/ 1632014 w 1628775"/>
                <a:gd name="connsiteY3" fmla="*/ 0 h 1000125"/>
                <a:gd name="connsiteX4" fmla="*/ 0 w 1628775"/>
                <a:gd name="connsiteY4" fmla="*/ 0 h 1000125"/>
                <a:gd name="connsiteX5" fmla="*/ 114776 w 1628775"/>
                <a:gd name="connsiteY5" fmla="*/ 607695 h 1000125"/>
                <a:gd name="connsiteX6" fmla="*/ 593217 w 1628775"/>
                <a:gd name="connsiteY6" fmla="*/ 1004316 h 100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28775" h="1000125">
                  <a:moveTo>
                    <a:pt x="593217" y="1004316"/>
                  </a:moveTo>
                  <a:lnTo>
                    <a:pt x="1038701" y="1004316"/>
                  </a:lnTo>
                  <a:cubicBezTo>
                    <a:pt x="1272826" y="1004316"/>
                    <a:pt x="1473803" y="837724"/>
                    <a:pt x="1517237" y="607695"/>
                  </a:cubicBezTo>
                  <a:lnTo>
                    <a:pt x="1632014" y="0"/>
                  </a:lnTo>
                  <a:lnTo>
                    <a:pt x="0" y="0"/>
                  </a:lnTo>
                  <a:lnTo>
                    <a:pt x="114776" y="607695"/>
                  </a:lnTo>
                  <a:cubicBezTo>
                    <a:pt x="158210" y="837724"/>
                    <a:pt x="359188" y="1004316"/>
                    <a:pt x="593217" y="1004316"/>
                  </a:cubicBezTo>
                  <a:close/>
                </a:path>
              </a:pathLst>
            </a:custGeom>
            <a:solidFill>
              <a:srgbClr val="B2CDF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722CD970-B5DF-4843-8ABA-E216A92D2D15}"/>
                </a:ext>
              </a:extLst>
            </p:cNvPr>
            <p:cNvSpPr/>
            <p:nvPr/>
          </p:nvSpPr>
          <p:spPr>
            <a:xfrm>
              <a:off x="11978176" y="7981479"/>
              <a:ext cx="1628775" cy="276225"/>
            </a:xfrm>
            <a:custGeom>
              <a:avLst/>
              <a:gdLst>
                <a:gd name="connsiteX0" fmla="*/ 1631918 w 1628775"/>
                <a:gd name="connsiteY0" fmla="*/ 277749 h 276225"/>
                <a:gd name="connsiteX1" fmla="*/ 0 w 1628775"/>
                <a:gd name="connsiteY1" fmla="*/ 277749 h 276225"/>
                <a:gd name="connsiteX2" fmla="*/ 0 w 1628775"/>
                <a:gd name="connsiteY2" fmla="*/ 0 h 276225"/>
                <a:gd name="connsiteX3" fmla="*/ 1631918 w 1628775"/>
                <a:gd name="connsiteY3" fmla="*/ 0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8775" h="276225">
                  <a:moveTo>
                    <a:pt x="1631918" y="277749"/>
                  </a:moveTo>
                  <a:lnTo>
                    <a:pt x="0" y="277749"/>
                  </a:lnTo>
                  <a:lnTo>
                    <a:pt x="0" y="0"/>
                  </a:lnTo>
                  <a:lnTo>
                    <a:pt x="1631918" y="0"/>
                  </a:lnTo>
                  <a:close/>
                </a:path>
              </a:pathLst>
            </a:custGeom>
            <a:solidFill>
              <a:srgbClr val="6586D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68" name="Rectangle 167">
            <a:extLst>
              <a:ext uri="{FF2B5EF4-FFF2-40B4-BE49-F238E27FC236}">
                <a16:creationId xmlns:a16="http://schemas.microsoft.com/office/drawing/2014/main" id="{A0A6B920-9834-464D-B183-7BEA177E45F1}"/>
              </a:ext>
            </a:extLst>
          </p:cNvPr>
          <p:cNvSpPr/>
          <p:nvPr/>
        </p:nvSpPr>
        <p:spPr>
          <a:xfrm>
            <a:off x="4194644" y="4491121"/>
            <a:ext cx="4064721" cy="7459493"/>
          </a:xfrm>
          <a:prstGeom prst="rect">
            <a:avLst/>
          </a:prstGeom>
          <a:solidFill>
            <a:srgbClr val="E3EDFF"/>
          </a:soli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A04ECC8-3C11-49F6-86D5-1453058AC1C2}"/>
              </a:ext>
            </a:extLst>
          </p:cNvPr>
          <p:cNvGrpSpPr/>
          <p:nvPr/>
        </p:nvGrpSpPr>
        <p:grpSpPr>
          <a:xfrm>
            <a:off x="4425913" y="6895220"/>
            <a:ext cx="3602183" cy="1569660"/>
            <a:chOff x="10392496" y="6014052"/>
            <a:chExt cx="3602183" cy="1569660"/>
          </a:xfrm>
        </p:grpSpPr>
        <p:sp>
          <p:nvSpPr>
            <p:cNvPr id="181" name="Rectangle: Rounded Corners 180">
              <a:extLst>
                <a:ext uri="{FF2B5EF4-FFF2-40B4-BE49-F238E27FC236}">
                  <a16:creationId xmlns:a16="http://schemas.microsoft.com/office/drawing/2014/main" id="{497C1B87-4E61-45C5-8E76-E9FA8001DAA2}"/>
                </a:ext>
              </a:extLst>
            </p:cNvPr>
            <p:cNvSpPr/>
            <p:nvPr/>
          </p:nvSpPr>
          <p:spPr>
            <a:xfrm>
              <a:off x="10392496" y="6066351"/>
              <a:ext cx="3602183" cy="1465062"/>
            </a:xfrm>
            <a:prstGeom prst="roundRect">
              <a:avLst>
                <a:gd name="adj" fmla="val 13476"/>
              </a:avLst>
            </a:prstGeom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  <a:effectLst>
              <a:outerShdw blurRad="1270000" sx="102000" sy="102000" algn="ctr" rotWithShape="0">
                <a:schemeClr val="accent2">
                  <a:lumMod val="75000"/>
                  <a:alpha val="88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99002E6F-B108-4026-BD29-C6D6F028A9B6}"/>
                </a:ext>
              </a:extLst>
            </p:cNvPr>
            <p:cNvSpPr txBox="1"/>
            <p:nvPr/>
          </p:nvSpPr>
          <p:spPr>
            <a:xfrm>
              <a:off x="10768608" y="6014052"/>
              <a:ext cx="1079142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600">
                  <a:solidFill>
                    <a:srgbClr val="FFFFFF"/>
                  </a:solidFill>
                  <a:latin typeface="Open Sans Extrabold" panose="020B090603080402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A</a:t>
              </a: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06A73B5B-A591-4630-A82A-810BB9B125EC}"/>
                </a:ext>
              </a:extLst>
            </p:cNvPr>
            <p:cNvGrpSpPr/>
            <p:nvPr/>
          </p:nvGrpSpPr>
          <p:grpSpPr>
            <a:xfrm>
              <a:off x="12300409" y="6738177"/>
              <a:ext cx="1181548" cy="117021"/>
              <a:chOff x="12300410" y="6866678"/>
              <a:chExt cx="674914" cy="117021"/>
            </a:xfrm>
          </p:grpSpPr>
          <p:cxnSp>
            <p:nvCxnSpPr>
              <p:cNvPr id="185" name="Straight Connector 184">
                <a:extLst>
                  <a:ext uri="{FF2B5EF4-FFF2-40B4-BE49-F238E27FC236}">
                    <a16:creationId xmlns:a16="http://schemas.microsoft.com/office/drawing/2014/main" id="{034FA2CA-76BD-4CD9-9977-3BA832E088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300410" y="6866678"/>
                <a:ext cx="406853" cy="0"/>
              </a:xfrm>
              <a:prstGeom prst="line">
                <a:avLst/>
              </a:prstGeom>
              <a:ln w="50800" cap="rnd">
                <a:solidFill>
                  <a:srgbClr val="FFFFFF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>
                <a:extLst>
                  <a:ext uri="{FF2B5EF4-FFF2-40B4-BE49-F238E27FC236}">
                    <a16:creationId xmlns:a16="http://schemas.microsoft.com/office/drawing/2014/main" id="{9418366A-188E-466E-AAFB-FCCE3D01B1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300410" y="6983699"/>
                <a:ext cx="674914" cy="0"/>
              </a:xfrm>
              <a:prstGeom prst="line">
                <a:avLst/>
              </a:prstGeom>
              <a:ln w="50800" cap="rnd">
                <a:solidFill>
                  <a:srgbClr val="FFFFFF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77AAA45-A7B0-43BC-8EAF-34F64CF22B04}"/>
              </a:ext>
            </a:extLst>
          </p:cNvPr>
          <p:cNvGrpSpPr/>
          <p:nvPr/>
        </p:nvGrpSpPr>
        <p:grpSpPr>
          <a:xfrm>
            <a:off x="4425913" y="4649359"/>
            <a:ext cx="3602183" cy="2082800"/>
            <a:chOff x="10392496" y="3768191"/>
            <a:chExt cx="3602183" cy="2082800"/>
          </a:xfrm>
        </p:grpSpPr>
        <p:sp>
          <p:nvSpPr>
            <p:cNvPr id="170" name="Rectangle: Rounded Corners 169">
              <a:extLst>
                <a:ext uri="{FF2B5EF4-FFF2-40B4-BE49-F238E27FC236}">
                  <a16:creationId xmlns:a16="http://schemas.microsoft.com/office/drawing/2014/main" id="{9F888603-F8D1-4BFC-B618-45C3ABF270F5}"/>
                </a:ext>
              </a:extLst>
            </p:cNvPr>
            <p:cNvSpPr/>
            <p:nvPr/>
          </p:nvSpPr>
          <p:spPr>
            <a:xfrm>
              <a:off x="10392496" y="3768191"/>
              <a:ext cx="3602183" cy="2082800"/>
            </a:xfrm>
            <a:prstGeom prst="roundRect">
              <a:avLst>
                <a:gd name="adj" fmla="val 10395"/>
              </a:avLst>
            </a:prstGeom>
            <a:gradFill flip="none" rotWithShape="1">
              <a:gsLst>
                <a:gs pos="0">
                  <a:schemeClr val="accent1"/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  <a:effectLst>
              <a:outerShdw blurRad="1270000" sx="102000" sy="102000" algn="ctr" rotWithShape="0">
                <a:schemeClr val="accent1">
                  <a:alpha val="88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A0B0C777-B751-4B0A-A114-87DB0D4E9AD2}"/>
                </a:ext>
              </a:extLst>
            </p:cNvPr>
            <p:cNvGrpSpPr/>
            <p:nvPr/>
          </p:nvGrpSpPr>
          <p:grpSpPr>
            <a:xfrm>
              <a:off x="11749786" y="5511710"/>
              <a:ext cx="887602" cy="184404"/>
              <a:chOff x="11482737" y="6109943"/>
              <a:chExt cx="887602" cy="184404"/>
            </a:xfrm>
          </p:grpSpPr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id="{49D2FB2F-3698-4632-B919-56F989F08A56}"/>
                  </a:ext>
                </a:extLst>
              </p:cNvPr>
              <p:cNvSpPr/>
              <p:nvPr/>
            </p:nvSpPr>
            <p:spPr>
              <a:xfrm>
                <a:off x="11482737" y="6109943"/>
                <a:ext cx="195929" cy="184404"/>
              </a:xfrm>
              <a:custGeom>
                <a:avLst/>
                <a:gdLst>
                  <a:gd name="connsiteX0" fmla="*/ 170498 w 161925"/>
                  <a:gd name="connsiteY0" fmla="*/ 80581 h 152400"/>
                  <a:gd name="connsiteX1" fmla="*/ 85249 w 161925"/>
                  <a:gd name="connsiteY1" fmla="*/ 161163 h 152400"/>
                  <a:gd name="connsiteX2" fmla="*/ 0 w 161925"/>
                  <a:gd name="connsiteY2" fmla="*/ 80581 h 152400"/>
                  <a:gd name="connsiteX3" fmla="*/ 85249 w 161925"/>
                  <a:gd name="connsiteY3" fmla="*/ 0 h 152400"/>
                  <a:gd name="connsiteX4" fmla="*/ 170498 w 161925"/>
                  <a:gd name="connsiteY4" fmla="*/ 80581 h 152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1925" h="152400">
                    <a:moveTo>
                      <a:pt x="170498" y="80581"/>
                    </a:moveTo>
                    <a:cubicBezTo>
                      <a:pt x="170498" y="125085"/>
                      <a:pt x="132330" y="161163"/>
                      <a:pt x="85249" y="161163"/>
                    </a:cubicBezTo>
                    <a:cubicBezTo>
                      <a:pt x="38167" y="161163"/>
                      <a:pt x="0" y="125085"/>
                      <a:pt x="0" y="80581"/>
                    </a:cubicBezTo>
                    <a:cubicBezTo>
                      <a:pt x="0" y="36078"/>
                      <a:pt x="38167" y="0"/>
                      <a:pt x="85249" y="0"/>
                    </a:cubicBezTo>
                    <a:cubicBezTo>
                      <a:pt x="132330" y="0"/>
                      <a:pt x="170498" y="36078"/>
                      <a:pt x="170498" y="80581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:a16="http://schemas.microsoft.com/office/drawing/2014/main" id="{75F5EAF1-6BDA-465D-AE4F-8D7E88648116}"/>
                  </a:ext>
                </a:extLst>
              </p:cNvPr>
              <p:cNvSpPr/>
              <p:nvPr/>
            </p:nvSpPr>
            <p:spPr>
              <a:xfrm>
                <a:off x="11828574" y="6109943"/>
                <a:ext cx="195929" cy="184404"/>
              </a:xfrm>
              <a:custGeom>
                <a:avLst/>
                <a:gdLst>
                  <a:gd name="connsiteX0" fmla="*/ 170498 w 161925"/>
                  <a:gd name="connsiteY0" fmla="*/ 80581 h 152400"/>
                  <a:gd name="connsiteX1" fmla="*/ 85249 w 161925"/>
                  <a:gd name="connsiteY1" fmla="*/ 161163 h 152400"/>
                  <a:gd name="connsiteX2" fmla="*/ 0 w 161925"/>
                  <a:gd name="connsiteY2" fmla="*/ 80581 h 152400"/>
                  <a:gd name="connsiteX3" fmla="*/ 85249 w 161925"/>
                  <a:gd name="connsiteY3" fmla="*/ 0 h 152400"/>
                  <a:gd name="connsiteX4" fmla="*/ 170498 w 161925"/>
                  <a:gd name="connsiteY4" fmla="*/ 80581 h 152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1925" h="152400">
                    <a:moveTo>
                      <a:pt x="170498" y="80581"/>
                    </a:moveTo>
                    <a:cubicBezTo>
                      <a:pt x="170498" y="125085"/>
                      <a:pt x="132330" y="161163"/>
                      <a:pt x="85249" y="161163"/>
                    </a:cubicBezTo>
                    <a:cubicBezTo>
                      <a:pt x="38167" y="161163"/>
                      <a:pt x="0" y="125085"/>
                      <a:pt x="0" y="80581"/>
                    </a:cubicBezTo>
                    <a:cubicBezTo>
                      <a:pt x="0" y="36078"/>
                      <a:pt x="38167" y="0"/>
                      <a:pt x="85249" y="0"/>
                    </a:cubicBezTo>
                    <a:cubicBezTo>
                      <a:pt x="132330" y="0"/>
                      <a:pt x="170498" y="36078"/>
                      <a:pt x="170498" y="80581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id="{B1091FD8-4BF2-4DAE-A0BE-1180CE8F0984}"/>
                  </a:ext>
                </a:extLst>
              </p:cNvPr>
              <p:cNvSpPr/>
              <p:nvPr/>
            </p:nvSpPr>
            <p:spPr>
              <a:xfrm>
                <a:off x="12174410" y="6109943"/>
                <a:ext cx="195929" cy="184404"/>
              </a:xfrm>
              <a:custGeom>
                <a:avLst/>
                <a:gdLst>
                  <a:gd name="connsiteX0" fmla="*/ 170498 w 161925"/>
                  <a:gd name="connsiteY0" fmla="*/ 80581 h 152400"/>
                  <a:gd name="connsiteX1" fmla="*/ 85249 w 161925"/>
                  <a:gd name="connsiteY1" fmla="*/ 161163 h 152400"/>
                  <a:gd name="connsiteX2" fmla="*/ 0 w 161925"/>
                  <a:gd name="connsiteY2" fmla="*/ 80581 h 152400"/>
                  <a:gd name="connsiteX3" fmla="*/ 85249 w 161925"/>
                  <a:gd name="connsiteY3" fmla="*/ 0 h 152400"/>
                  <a:gd name="connsiteX4" fmla="*/ 170498 w 161925"/>
                  <a:gd name="connsiteY4" fmla="*/ 80581 h 152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1925" h="152400">
                    <a:moveTo>
                      <a:pt x="170498" y="80581"/>
                    </a:moveTo>
                    <a:cubicBezTo>
                      <a:pt x="170498" y="125085"/>
                      <a:pt x="132330" y="161163"/>
                      <a:pt x="85249" y="161163"/>
                    </a:cubicBezTo>
                    <a:cubicBezTo>
                      <a:pt x="38167" y="161163"/>
                      <a:pt x="0" y="125085"/>
                      <a:pt x="0" y="80581"/>
                    </a:cubicBezTo>
                    <a:cubicBezTo>
                      <a:pt x="0" y="36078"/>
                      <a:pt x="38167" y="0"/>
                      <a:pt x="85249" y="0"/>
                    </a:cubicBezTo>
                    <a:cubicBezTo>
                      <a:pt x="132330" y="0"/>
                      <a:pt x="170498" y="36078"/>
                      <a:pt x="170498" y="80581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77" name="Circle: Hollow 176">
              <a:extLst>
                <a:ext uri="{FF2B5EF4-FFF2-40B4-BE49-F238E27FC236}">
                  <a16:creationId xmlns:a16="http://schemas.microsoft.com/office/drawing/2014/main" id="{00E6BAE9-2E41-4FCD-A7E4-399E6007ECB9}"/>
                </a:ext>
              </a:extLst>
            </p:cNvPr>
            <p:cNvSpPr/>
            <p:nvPr/>
          </p:nvSpPr>
          <p:spPr>
            <a:xfrm>
              <a:off x="10728278" y="4000804"/>
              <a:ext cx="1123837" cy="1123837"/>
            </a:xfrm>
            <a:prstGeom prst="donut">
              <a:avLst>
                <a:gd name="adj" fmla="val 14183"/>
              </a:avLst>
            </a:prstGeom>
            <a:solidFill>
              <a:srgbClr val="000926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9" name="Circle: Hollow 178">
              <a:extLst>
                <a:ext uri="{FF2B5EF4-FFF2-40B4-BE49-F238E27FC236}">
                  <a16:creationId xmlns:a16="http://schemas.microsoft.com/office/drawing/2014/main" id="{364ACB31-436C-4621-8D04-D5EBF69A5F4F}"/>
                </a:ext>
              </a:extLst>
            </p:cNvPr>
            <p:cNvSpPr/>
            <p:nvPr/>
          </p:nvSpPr>
          <p:spPr>
            <a:xfrm>
              <a:off x="12813872" y="4581079"/>
              <a:ext cx="1041096" cy="1041096"/>
            </a:xfrm>
            <a:prstGeom prst="donut">
              <a:avLst>
                <a:gd name="adj" fmla="val 8420"/>
              </a:avLst>
            </a:prstGeom>
            <a:solidFill>
              <a:srgbClr val="000926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D2DD9ACE-0988-4020-85C4-09A20FB2324D}"/>
                </a:ext>
              </a:extLst>
            </p:cNvPr>
            <p:cNvCxnSpPr/>
            <p:nvPr/>
          </p:nvCxnSpPr>
          <p:spPr>
            <a:xfrm>
              <a:off x="11341209" y="4927684"/>
              <a:ext cx="1704756" cy="0"/>
            </a:xfrm>
            <a:prstGeom prst="line">
              <a:avLst/>
            </a:prstGeom>
            <a:ln w="85725" cap="rnd">
              <a:solidFill>
                <a:srgbClr val="FFFFFF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AFB2654F-E22C-4B46-8CBC-CAF18ACD08AB}"/>
                </a:ext>
              </a:extLst>
            </p:cNvPr>
            <p:cNvCxnSpPr/>
            <p:nvPr/>
          </p:nvCxnSpPr>
          <p:spPr>
            <a:xfrm>
              <a:off x="10820824" y="5167170"/>
              <a:ext cx="2745527" cy="0"/>
            </a:xfrm>
            <a:prstGeom prst="line">
              <a:avLst/>
            </a:prstGeom>
            <a:ln w="85725" cap="rnd">
              <a:solidFill>
                <a:srgbClr val="FFFFFF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D29AE7F9-C6E0-412F-B616-44051A24340A}"/>
                </a:ext>
              </a:extLst>
            </p:cNvPr>
            <p:cNvSpPr txBox="1"/>
            <p:nvPr/>
          </p:nvSpPr>
          <p:spPr>
            <a:xfrm>
              <a:off x="10666244" y="3807646"/>
              <a:ext cx="29591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en-US" sz="6000" b="1" dirty="0" err="1">
                  <a:solidFill>
                    <a:srgbClr val="FFFFFF"/>
                  </a:solidFill>
                  <a:latin typeface="Open Sans Extrabold" panose="020B090603080402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Receta</a:t>
              </a: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endParaRPr>
            </a:p>
          </p:txBody>
        </p:sp>
      </p:grp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015BD7FC-07E4-4CC7-A3CB-93B1A1D581E1}"/>
              </a:ext>
            </a:extLst>
          </p:cNvPr>
          <p:cNvGrpSpPr/>
          <p:nvPr/>
        </p:nvGrpSpPr>
        <p:grpSpPr>
          <a:xfrm>
            <a:off x="4425913" y="10197600"/>
            <a:ext cx="3602183" cy="1569660"/>
            <a:chOff x="10392496" y="6014052"/>
            <a:chExt cx="3602183" cy="1569660"/>
          </a:xfrm>
        </p:grpSpPr>
        <p:sp>
          <p:nvSpPr>
            <p:cNvPr id="202" name="Rectangle: Rounded Corners 201">
              <a:extLst>
                <a:ext uri="{FF2B5EF4-FFF2-40B4-BE49-F238E27FC236}">
                  <a16:creationId xmlns:a16="http://schemas.microsoft.com/office/drawing/2014/main" id="{C6694A6E-4C5B-4024-AB9E-11200413A3E5}"/>
                </a:ext>
              </a:extLst>
            </p:cNvPr>
            <p:cNvSpPr/>
            <p:nvPr/>
          </p:nvSpPr>
          <p:spPr>
            <a:xfrm>
              <a:off x="10392496" y="6066351"/>
              <a:ext cx="3602183" cy="1465062"/>
            </a:xfrm>
            <a:prstGeom prst="roundRect">
              <a:avLst>
                <a:gd name="adj" fmla="val 13476"/>
              </a:avLst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  <a:effectLst>
              <a:outerShdw blurRad="1270000" sx="102000" sy="102000" algn="ctr" rotWithShape="0">
                <a:schemeClr val="accent4">
                  <a:lumMod val="75000"/>
                  <a:alpha val="88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03" name="TextBox 202">
              <a:extLst>
                <a:ext uri="{FF2B5EF4-FFF2-40B4-BE49-F238E27FC236}">
                  <a16:creationId xmlns:a16="http://schemas.microsoft.com/office/drawing/2014/main" id="{DDCF7C2F-B127-455B-BFBD-FF8C9ED0049C}"/>
                </a:ext>
              </a:extLst>
            </p:cNvPr>
            <p:cNvSpPr txBox="1"/>
            <p:nvPr/>
          </p:nvSpPr>
          <p:spPr>
            <a:xfrm>
              <a:off x="10816698" y="6014052"/>
              <a:ext cx="982961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600">
                  <a:solidFill>
                    <a:srgbClr val="FFFFFF"/>
                  </a:solidFill>
                  <a:latin typeface="Open Sans Extrabold" panose="020B090603080402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C</a:t>
              </a:r>
            </a:p>
          </p:txBody>
        </p:sp>
        <p:grpSp>
          <p:nvGrpSpPr>
            <p:cNvPr id="204" name="Group 203">
              <a:extLst>
                <a:ext uri="{FF2B5EF4-FFF2-40B4-BE49-F238E27FC236}">
                  <a16:creationId xmlns:a16="http://schemas.microsoft.com/office/drawing/2014/main" id="{653515C7-0F5E-4185-B140-BC36CEAA6EB5}"/>
                </a:ext>
              </a:extLst>
            </p:cNvPr>
            <p:cNvGrpSpPr/>
            <p:nvPr/>
          </p:nvGrpSpPr>
          <p:grpSpPr>
            <a:xfrm>
              <a:off x="12300409" y="6738177"/>
              <a:ext cx="1181548" cy="117021"/>
              <a:chOff x="12300410" y="6866678"/>
              <a:chExt cx="674914" cy="117021"/>
            </a:xfrm>
          </p:grpSpPr>
          <p:cxnSp>
            <p:nvCxnSpPr>
              <p:cNvPr id="205" name="Straight Connector 204">
                <a:extLst>
                  <a:ext uri="{FF2B5EF4-FFF2-40B4-BE49-F238E27FC236}">
                    <a16:creationId xmlns:a16="http://schemas.microsoft.com/office/drawing/2014/main" id="{5E62C4A5-1CED-4B79-8002-D46CDDED82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300410" y="6866678"/>
                <a:ext cx="406853" cy="0"/>
              </a:xfrm>
              <a:prstGeom prst="line">
                <a:avLst/>
              </a:prstGeom>
              <a:ln w="50800" cap="rnd">
                <a:solidFill>
                  <a:srgbClr val="FFFFFF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>
                <a:extLst>
                  <a:ext uri="{FF2B5EF4-FFF2-40B4-BE49-F238E27FC236}">
                    <a16:creationId xmlns:a16="http://schemas.microsoft.com/office/drawing/2014/main" id="{3B141340-085F-42CE-87E2-86386C884F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300410" y="6983699"/>
                <a:ext cx="674914" cy="0"/>
              </a:xfrm>
              <a:prstGeom prst="line">
                <a:avLst/>
              </a:prstGeom>
              <a:ln w="50800" cap="rnd">
                <a:solidFill>
                  <a:srgbClr val="FFFFFF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28B042C9-2EC9-4DB7-BD8A-F6428EF8A6B3}"/>
              </a:ext>
            </a:extLst>
          </p:cNvPr>
          <p:cNvGrpSpPr/>
          <p:nvPr/>
        </p:nvGrpSpPr>
        <p:grpSpPr>
          <a:xfrm>
            <a:off x="4425913" y="8537512"/>
            <a:ext cx="3602183" cy="1569660"/>
            <a:chOff x="10392496" y="6014052"/>
            <a:chExt cx="3602183" cy="1569660"/>
          </a:xfrm>
        </p:grpSpPr>
        <p:sp>
          <p:nvSpPr>
            <p:cNvPr id="196" name="Rectangle: Rounded Corners 195">
              <a:extLst>
                <a:ext uri="{FF2B5EF4-FFF2-40B4-BE49-F238E27FC236}">
                  <a16:creationId xmlns:a16="http://schemas.microsoft.com/office/drawing/2014/main" id="{A1B1583F-B075-4743-B293-C5100D772D58}"/>
                </a:ext>
              </a:extLst>
            </p:cNvPr>
            <p:cNvSpPr/>
            <p:nvPr/>
          </p:nvSpPr>
          <p:spPr>
            <a:xfrm>
              <a:off x="10392496" y="6066351"/>
              <a:ext cx="3602183" cy="1465062"/>
            </a:xfrm>
            <a:prstGeom prst="roundRect">
              <a:avLst>
                <a:gd name="adj" fmla="val 13476"/>
              </a:avLst>
            </a:prstGeom>
            <a:gradFill flip="none" rotWithShape="1">
              <a:gsLst>
                <a:gs pos="0">
                  <a:schemeClr val="accent1"/>
                </a:gs>
                <a:gs pos="97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  <a:effectLst>
              <a:outerShdw blurRad="1270000" sx="102000" sy="102000" algn="ctr" rotWithShape="0">
                <a:schemeClr val="accent1">
                  <a:lumMod val="75000"/>
                  <a:alpha val="88000"/>
                </a:scheme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7" name="TextBox 196">
              <a:extLst>
                <a:ext uri="{FF2B5EF4-FFF2-40B4-BE49-F238E27FC236}">
                  <a16:creationId xmlns:a16="http://schemas.microsoft.com/office/drawing/2014/main" id="{39EEE52E-7090-4FD3-BF02-3E58DA993AF0}"/>
                </a:ext>
              </a:extLst>
            </p:cNvPr>
            <p:cNvSpPr txBox="1"/>
            <p:nvPr/>
          </p:nvSpPr>
          <p:spPr>
            <a:xfrm>
              <a:off x="10800668" y="6014052"/>
              <a:ext cx="1015021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600">
                  <a:solidFill>
                    <a:srgbClr val="FFFFFF"/>
                  </a:solidFill>
                  <a:latin typeface="Open Sans Extrabold" panose="020B090603080402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B</a:t>
              </a:r>
            </a:p>
          </p:txBody>
        </p:sp>
        <p:grpSp>
          <p:nvGrpSpPr>
            <p:cNvPr id="198" name="Group 197">
              <a:extLst>
                <a:ext uri="{FF2B5EF4-FFF2-40B4-BE49-F238E27FC236}">
                  <a16:creationId xmlns:a16="http://schemas.microsoft.com/office/drawing/2014/main" id="{E2E8453B-8813-45B3-86F3-2DDC20A45D01}"/>
                </a:ext>
              </a:extLst>
            </p:cNvPr>
            <p:cNvGrpSpPr/>
            <p:nvPr/>
          </p:nvGrpSpPr>
          <p:grpSpPr>
            <a:xfrm>
              <a:off x="12300409" y="6738177"/>
              <a:ext cx="1181548" cy="117021"/>
              <a:chOff x="12300410" y="6866678"/>
              <a:chExt cx="674914" cy="117021"/>
            </a:xfrm>
          </p:grpSpPr>
          <p:cxnSp>
            <p:nvCxnSpPr>
              <p:cNvPr id="199" name="Straight Connector 198">
                <a:extLst>
                  <a:ext uri="{FF2B5EF4-FFF2-40B4-BE49-F238E27FC236}">
                    <a16:creationId xmlns:a16="http://schemas.microsoft.com/office/drawing/2014/main" id="{8A8DADAC-7A0C-4165-938A-65BD1240D8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300410" y="6866678"/>
                <a:ext cx="406853" cy="0"/>
              </a:xfrm>
              <a:prstGeom prst="line">
                <a:avLst/>
              </a:prstGeom>
              <a:ln w="50800" cap="rnd">
                <a:solidFill>
                  <a:srgbClr val="FFFFFF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>
                <a:extLst>
                  <a:ext uri="{FF2B5EF4-FFF2-40B4-BE49-F238E27FC236}">
                    <a16:creationId xmlns:a16="http://schemas.microsoft.com/office/drawing/2014/main" id="{3190A96E-0183-43A4-958C-AAD746CFFD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300410" y="6983699"/>
                <a:ext cx="674914" cy="0"/>
              </a:xfrm>
              <a:prstGeom prst="line">
                <a:avLst/>
              </a:prstGeom>
              <a:ln w="50800" cap="rnd">
                <a:solidFill>
                  <a:srgbClr val="FFFFFF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ED6C40A-ECED-492D-BC4E-EB455D04CFF3}"/>
              </a:ext>
            </a:extLst>
          </p:cNvPr>
          <p:cNvGrpSpPr/>
          <p:nvPr/>
        </p:nvGrpSpPr>
        <p:grpSpPr>
          <a:xfrm>
            <a:off x="4194644" y="3486482"/>
            <a:ext cx="4064721" cy="1004639"/>
            <a:chOff x="5142912" y="2235200"/>
            <a:chExt cx="4064721" cy="1004639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A89A1CA6-B569-4016-A32A-6A98B323D2A0}"/>
                </a:ext>
              </a:extLst>
            </p:cNvPr>
            <p:cNvGrpSpPr/>
            <p:nvPr/>
          </p:nvGrpSpPr>
          <p:grpSpPr>
            <a:xfrm>
              <a:off x="5195207" y="2235200"/>
              <a:ext cx="3935414" cy="863600"/>
              <a:chOff x="5195207" y="2235200"/>
              <a:chExt cx="3935414" cy="863600"/>
            </a:xfrm>
          </p:grpSpPr>
          <p:sp>
            <p:nvSpPr>
              <p:cNvPr id="7" name="Rectangle: Top Corners Rounded 6">
                <a:extLst>
                  <a:ext uri="{FF2B5EF4-FFF2-40B4-BE49-F238E27FC236}">
                    <a16:creationId xmlns:a16="http://schemas.microsoft.com/office/drawing/2014/main" id="{5B69FA07-4389-4204-8B30-97C396B24A8C}"/>
                  </a:ext>
                </a:extLst>
              </p:cNvPr>
              <p:cNvSpPr/>
              <p:nvPr/>
            </p:nvSpPr>
            <p:spPr>
              <a:xfrm>
                <a:off x="5195207" y="2235200"/>
                <a:ext cx="3935414" cy="863600"/>
              </a:xfrm>
              <a:prstGeom prst="round2SameRect">
                <a:avLst>
                  <a:gd name="adj1" fmla="val 27778"/>
                  <a:gd name="adj2" fmla="val 0"/>
                </a:avLst>
              </a:prstGeom>
              <a:solidFill>
                <a:srgbClr val="092156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4C03AC4D-0894-41AE-98A4-FEEA56499B74}"/>
                  </a:ext>
                </a:extLst>
              </p:cNvPr>
              <p:cNvGrpSpPr/>
              <p:nvPr/>
            </p:nvGrpSpPr>
            <p:grpSpPr>
              <a:xfrm>
                <a:off x="7028694" y="2769498"/>
                <a:ext cx="253401" cy="167955"/>
                <a:chOff x="6234175" y="3074818"/>
                <a:chExt cx="657257" cy="297543"/>
              </a:xfrm>
            </p:grpSpPr>
            <p:cxnSp>
              <p:nvCxnSpPr>
                <p:cNvPr id="165" name="Straight Connector 164">
                  <a:extLst>
                    <a:ext uri="{FF2B5EF4-FFF2-40B4-BE49-F238E27FC236}">
                      <a16:creationId xmlns:a16="http://schemas.microsoft.com/office/drawing/2014/main" id="{D49A525F-DD08-4616-ACA1-96AB79A410A8}"/>
                    </a:ext>
                  </a:extLst>
                </p:cNvPr>
                <p:cNvCxnSpPr/>
                <p:nvPr/>
              </p:nvCxnSpPr>
              <p:spPr>
                <a:xfrm>
                  <a:off x="6234175" y="3074818"/>
                  <a:ext cx="657257" cy="0"/>
                </a:xfrm>
                <a:prstGeom prst="line">
                  <a:avLst/>
                </a:prstGeom>
                <a:ln w="25400" cap="rnd">
                  <a:solidFill>
                    <a:srgbClr val="FFFFFF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5">
                  <a:extLst>
                    <a:ext uri="{FF2B5EF4-FFF2-40B4-BE49-F238E27FC236}">
                      <a16:creationId xmlns:a16="http://schemas.microsoft.com/office/drawing/2014/main" id="{DCA3B09E-4D0B-44D3-A3E1-704D56E60325}"/>
                    </a:ext>
                  </a:extLst>
                </p:cNvPr>
                <p:cNvCxnSpPr/>
                <p:nvPr/>
              </p:nvCxnSpPr>
              <p:spPr>
                <a:xfrm>
                  <a:off x="6234175" y="3223589"/>
                  <a:ext cx="657257" cy="0"/>
                </a:xfrm>
                <a:prstGeom prst="line">
                  <a:avLst/>
                </a:prstGeom>
                <a:ln w="25400" cap="rnd">
                  <a:solidFill>
                    <a:srgbClr val="FFFFFF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66">
                  <a:extLst>
                    <a:ext uri="{FF2B5EF4-FFF2-40B4-BE49-F238E27FC236}">
                      <a16:creationId xmlns:a16="http://schemas.microsoft.com/office/drawing/2014/main" id="{919FDFD4-80E8-4D7C-9D4F-98480380B5FB}"/>
                    </a:ext>
                  </a:extLst>
                </p:cNvPr>
                <p:cNvCxnSpPr/>
                <p:nvPr/>
              </p:nvCxnSpPr>
              <p:spPr>
                <a:xfrm>
                  <a:off x="6234175" y="3372361"/>
                  <a:ext cx="657257" cy="0"/>
                </a:xfrm>
                <a:prstGeom prst="line">
                  <a:avLst/>
                </a:prstGeom>
                <a:ln w="25400" cap="rnd">
                  <a:solidFill>
                    <a:srgbClr val="FFFFFF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AF58CE25-9B82-46C4-816A-8606847CAA51}"/>
                </a:ext>
              </a:extLst>
            </p:cNvPr>
            <p:cNvSpPr/>
            <p:nvPr/>
          </p:nvSpPr>
          <p:spPr>
            <a:xfrm>
              <a:off x="5142912" y="3095692"/>
              <a:ext cx="4064721" cy="144147"/>
            </a:xfrm>
            <a:custGeom>
              <a:avLst/>
              <a:gdLst>
                <a:gd name="connsiteX0" fmla="*/ 0 w 7200900"/>
                <a:gd name="connsiteY0" fmla="*/ 0 h 123825"/>
                <a:gd name="connsiteX1" fmla="*/ 7203568 w 7200900"/>
                <a:gd name="connsiteY1" fmla="*/ 0 h 123825"/>
                <a:gd name="connsiteX2" fmla="*/ 7203568 w 7200900"/>
                <a:gd name="connsiteY2" fmla="*/ 124682 h 123825"/>
                <a:gd name="connsiteX3" fmla="*/ 0 w 7200900"/>
                <a:gd name="connsiteY3" fmla="*/ 124682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00900" h="123825">
                  <a:moveTo>
                    <a:pt x="0" y="0"/>
                  </a:moveTo>
                  <a:lnTo>
                    <a:pt x="7203568" y="0"/>
                  </a:lnTo>
                  <a:lnTo>
                    <a:pt x="7203568" y="124682"/>
                  </a:lnTo>
                  <a:lnTo>
                    <a:pt x="0" y="124682"/>
                  </a:lnTo>
                  <a:close/>
                </a:path>
              </a:pathLst>
            </a:custGeom>
            <a:solidFill>
              <a:srgbClr val="6586D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6FB8018B-6B61-4606-B242-6DE78E32BD03}"/>
              </a:ext>
            </a:extLst>
          </p:cNvPr>
          <p:cNvGrpSpPr/>
          <p:nvPr/>
        </p:nvGrpSpPr>
        <p:grpSpPr>
          <a:xfrm>
            <a:off x="4037207" y="3279896"/>
            <a:ext cx="4379595" cy="8909019"/>
            <a:chOff x="10379074" y="3171825"/>
            <a:chExt cx="3619500" cy="7362825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39125C23-43C0-4926-98E7-B6C972F468AE}"/>
                </a:ext>
              </a:extLst>
            </p:cNvPr>
            <p:cNvSpPr/>
            <p:nvPr/>
          </p:nvSpPr>
          <p:spPr>
            <a:xfrm>
              <a:off x="10379074" y="3171825"/>
              <a:ext cx="3619500" cy="7362825"/>
            </a:xfrm>
            <a:custGeom>
              <a:avLst/>
              <a:gdLst>
                <a:gd name="connsiteX0" fmla="*/ 3159347 w 3619500"/>
                <a:gd name="connsiteY0" fmla="*/ 0 h 7362825"/>
                <a:gd name="connsiteX1" fmla="*/ 466439 w 3619500"/>
                <a:gd name="connsiteY1" fmla="*/ 0 h 7362825"/>
                <a:gd name="connsiteX2" fmla="*/ 0 w 3619500"/>
                <a:gd name="connsiteY2" fmla="*/ 466439 h 7362825"/>
                <a:gd name="connsiteX3" fmla="*/ 0 w 3619500"/>
                <a:gd name="connsiteY3" fmla="*/ 6901530 h 7362825"/>
                <a:gd name="connsiteX4" fmla="*/ 466439 w 3619500"/>
                <a:gd name="connsiteY4" fmla="*/ 7367969 h 7362825"/>
                <a:gd name="connsiteX5" fmla="*/ 3159347 w 3619500"/>
                <a:gd name="connsiteY5" fmla="*/ 7367969 h 7362825"/>
                <a:gd name="connsiteX6" fmla="*/ 3625691 w 3619500"/>
                <a:gd name="connsiteY6" fmla="*/ 6901530 h 7362825"/>
                <a:gd name="connsiteX7" fmla="*/ 3625691 w 3619500"/>
                <a:gd name="connsiteY7" fmla="*/ 466439 h 7362825"/>
                <a:gd name="connsiteX8" fmla="*/ 3159347 w 3619500"/>
                <a:gd name="connsiteY8" fmla="*/ 0 h 7362825"/>
                <a:gd name="connsiteX9" fmla="*/ 3418523 w 3619500"/>
                <a:gd name="connsiteY9" fmla="*/ 6808280 h 7362825"/>
                <a:gd name="connsiteX10" fmla="*/ 3261551 w 3619500"/>
                <a:gd name="connsiteY10" fmla="*/ 7100126 h 7362825"/>
                <a:gd name="connsiteX11" fmla="*/ 3068765 w 3619500"/>
                <a:gd name="connsiteY11" fmla="*/ 7158038 h 7362825"/>
                <a:gd name="connsiteX12" fmla="*/ 541687 w 3619500"/>
                <a:gd name="connsiteY12" fmla="*/ 7158038 h 7362825"/>
                <a:gd name="connsiteX13" fmla="*/ 358902 w 3619500"/>
                <a:gd name="connsiteY13" fmla="*/ 7106603 h 7362825"/>
                <a:gd name="connsiteX14" fmla="*/ 191929 w 3619500"/>
                <a:gd name="connsiteY14" fmla="*/ 6808280 h 7362825"/>
                <a:gd name="connsiteX15" fmla="*/ 191929 w 3619500"/>
                <a:gd name="connsiteY15" fmla="*/ 545592 h 7362825"/>
                <a:gd name="connsiteX16" fmla="*/ 541687 w 3619500"/>
                <a:gd name="connsiteY16" fmla="*/ 195834 h 7362825"/>
                <a:gd name="connsiteX17" fmla="*/ 848011 w 3619500"/>
                <a:gd name="connsiteY17" fmla="*/ 195834 h 7362825"/>
                <a:gd name="connsiteX18" fmla="*/ 927640 w 3619500"/>
                <a:gd name="connsiteY18" fmla="*/ 275463 h 7362825"/>
                <a:gd name="connsiteX19" fmla="*/ 927640 w 3619500"/>
                <a:gd name="connsiteY19" fmla="*/ 300419 h 7362825"/>
                <a:gd name="connsiteX20" fmla="*/ 1093565 w 3619500"/>
                <a:gd name="connsiteY20" fmla="*/ 466344 h 7362825"/>
                <a:gd name="connsiteX21" fmla="*/ 2516886 w 3619500"/>
                <a:gd name="connsiteY21" fmla="*/ 466344 h 7362825"/>
                <a:gd name="connsiteX22" fmla="*/ 2682716 w 3619500"/>
                <a:gd name="connsiteY22" fmla="*/ 300419 h 7362825"/>
                <a:gd name="connsiteX23" fmla="*/ 2682716 w 3619500"/>
                <a:gd name="connsiteY23" fmla="*/ 275463 h 7362825"/>
                <a:gd name="connsiteX24" fmla="*/ 2762441 w 3619500"/>
                <a:gd name="connsiteY24" fmla="*/ 195834 h 7362825"/>
                <a:gd name="connsiteX25" fmla="*/ 3068765 w 3619500"/>
                <a:gd name="connsiteY25" fmla="*/ 195834 h 7362825"/>
                <a:gd name="connsiteX26" fmla="*/ 3418523 w 3619500"/>
                <a:gd name="connsiteY26" fmla="*/ 545592 h 7362825"/>
                <a:gd name="connsiteX27" fmla="*/ 3418523 w 3619500"/>
                <a:gd name="connsiteY27" fmla="*/ 6808280 h 7362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619500" h="7362825">
                  <a:moveTo>
                    <a:pt x="3159347" y="0"/>
                  </a:moveTo>
                  <a:lnTo>
                    <a:pt x="466439" y="0"/>
                  </a:lnTo>
                  <a:cubicBezTo>
                    <a:pt x="208883" y="0"/>
                    <a:pt x="0" y="208883"/>
                    <a:pt x="0" y="466439"/>
                  </a:cubicBezTo>
                  <a:lnTo>
                    <a:pt x="0" y="6901530"/>
                  </a:lnTo>
                  <a:cubicBezTo>
                    <a:pt x="0" y="7159085"/>
                    <a:pt x="208883" y="7367969"/>
                    <a:pt x="466439" y="7367969"/>
                  </a:cubicBezTo>
                  <a:lnTo>
                    <a:pt x="3159347" y="7367969"/>
                  </a:lnTo>
                  <a:cubicBezTo>
                    <a:pt x="3416903" y="7367969"/>
                    <a:pt x="3625691" y="7159085"/>
                    <a:pt x="3625691" y="6901530"/>
                  </a:cubicBezTo>
                  <a:lnTo>
                    <a:pt x="3625691" y="466439"/>
                  </a:lnTo>
                  <a:cubicBezTo>
                    <a:pt x="3625691" y="208883"/>
                    <a:pt x="3416903" y="0"/>
                    <a:pt x="3159347" y="0"/>
                  </a:cubicBezTo>
                  <a:close/>
                  <a:moveTo>
                    <a:pt x="3418523" y="6808280"/>
                  </a:moveTo>
                  <a:cubicBezTo>
                    <a:pt x="3418523" y="6930200"/>
                    <a:pt x="3356134" y="7037546"/>
                    <a:pt x="3261551" y="7100126"/>
                  </a:cubicBezTo>
                  <a:cubicBezTo>
                    <a:pt x="3206306" y="7136702"/>
                    <a:pt x="3140012" y="7158038"/>
                    <a:pt x="3068765" y="7158038"/>
                  </a:cubicBezTo>
                  <a:lnTo>
                    <a:pt x="541687" y="7158038"/>
                  </a:lnTo>
                  <a:cubicBezTo>
                    <a:pt x="474726" y="7158038"/>
                    <a:pt x="412051" y="7139178"/>
                    <a:pt x="358902" y="7106603"/>
                  </a:cubicBezTo>
                  <a:cubicBezTo>
                    <a:pt x="258794" y="7045071"/>
                    <a:pt x="191929" y="6934486"/>
                    <a:pt x="191929" y="6808280"/>
                  </a:cubicBezTo>
                  <a:lnTo>
                    <a:pt x="191929" y="545592"/>
                  </a:lnTo>
                  <a:cubicBezTo>
                    <a:pt x="191929" y="352425"/>
                    <a:pt x="348615" y="195834"/>
                    <a:pt x="541687" y="195834"/>
                  </a:cubicBezTo>
                  <a:lnTo>
                    <a:pt x="848011" y="195834"/>
                  </a:lnTo>
                  <a:cubicBezTo>
                    <a:pt x="892016" y="195834"/>
                    <a:pt x="927640" y="231458"/>
                    <a:pt x="927640" y="275463"/>
                  </a:cubicBezTo>
                  <a:lnTo>
                    <a:pt x="927640" y="300419"/>
                  </a:lnTo>
                  <a:cubicBezTo>
                    <a:pt x="927640" y="392049"/>
                    <a:pt x="1001935" y="466344"/>
                    <a:pt x="1093565" y="466344"/>
                  </a:cubicBezTo>
                  <a:lnTo>
                    <a:pt x="2516886" y="466344"/>
                  </a:lnTo>
                  <a:cubicBezTo>
                    <a:pt x="2608516" y="466344"/>
                    <a:pt x="2682716" y="392049"/>
                    <a:pt x="2682716" y="300419"/>
                  </a:cubicBezTo>
                  <a:lnTo>
                    <a:pt x="2682716" y="275463"/>
                  </a:lnTo>
                  <a:cubicBezTo>
                    <a:pt x="2682716" y="231458"/>
                    <a:pt x="2718435" y="195834"/>
                    <a:pt x="2762441" y="195834"/>
                  </a:cubicBezTo>
                  <a:lnTo>
                    <a:pt x="3068765" y="195834"/>
                  </a:lnTo>
                  <a:cubicBezTo>
                    <a:pt x="3261932" y="195834"/>
                    <a:pt x="3418523" y="352425"/>
                    <a:pt x="3418523" y="545592"/>
                  </a:cubicBezTo>
                  <a:lnTo>
                    <a:pt x="3418523" y="6808280"/>
                  </a:lnTo>
                  <a:close/>
                </a:path>
              </a:pathLst>
            </a:custGeom>
            <a:solidFill>
              <a:srgbClr val="B2CDF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2C5F58F1-0202-496D-BBC1-AC75832351AD}"/>
                </a:ext>
              </a:extLst>
            </p:cNvPr>
            <p:cNvSpPr/>
            <p:nvPr/>
          </p:nvSpPr>
          <p:spPr>
            <a:xfrm>
              <a:off x="10450797" y="3242120"/>
              <a:ext cx="3476625" cy="7219950"/>
            </a:xfrm>
            <a:custGeom>
              <a:avLst/>
              <a:gdLst>
                <a:gd name="connsiteX0" fmla="*/ 3025807 w 3476625"/>
                <a:gd name="connsiteY0" fmla="*/ 0 h 7219950"/>
                <a:gd name="connsiteX1" fmla="*/ 451199 w 3476625"/>
                <a:gd name="connsiteY1" fmla="*/ 0 h 7219950"/>
                <a:gd name="connsiteX2" fmla="*/ 0 w 3476625"/>
                <a:gd name="connsiteY2" fmla="*/ 451199 h 7219950"/>
                <a:gd name="connsiteX3" fmla="*/ 0 w 3476625"/>
                <a:gd name="connsiteY3" fmla="*/ 6760750 h 7219950"/>
                <a:gd name="connsiteX4" fmla="*/ 463487 w 3476625"/>
                <a:gd name="connsiteY4" fmla="*/ 7224237 h 7219950"/>
                <a:gd name="connsiteX5" fmla="*/ 3013520 w 3476625"/>
                <a:gd name="connsiteY5" fmla="*/ 7224237 h 7219950"/>
                <a:gd name="connsiteX6" fmla="*/ 3477006 w 3476625"/>
                <a:gd name="connsiteY6" fmla="*/ 6760750 h 7219950"/>
                <a:gd name="connsiteX7" fmla="*/ 3477006 w 3476625"/>
                <a:gd name="connsiteY7" fmla="*/ 451199 h 7219950"/>
                <a:gd name="connsiteX8" fmla="*/ 3025807 w 3476625"/>
                <a:gd name="connsiteY8" fmla="*/ 0 h 7219950"/>
                <a:gd name="connsiteX9" fmla="*/ 2062544 w 3476625"/>
                <a:gd name="connsiteY9" fmla="*/ 219170 h 7219950"/>
                <a:gd name="connsiteX10" fmla="*/ 2115217 w 3476625"/>
                <a:gd name="connsiteY10" fmla="*/ 166497 h 7219950"/>
                <a:gd name="connsiteX11" fmla="*/ 2193893 w 3476625"/>
                <a:gd name="connsiteY11" fmla="*/ 245269 h 7219950"/>
                <a:gd name="connsiteX12" fmla="*/ 2141411 w 3476625"/>
                <a:gd name="connsiteY12" fmla="*/ 297847 h 7219950"/>
                <a:gd name="connsiteX13" fmla="*/ 2062544 w 3476625"/>
                <a:gd name="connsiteY13" fmla="*/ 219170 h 7219950"/>
                <a:gd name="connsiteX14" fmla="*/ 1497330 w 3476625"/>
                <a:gd name="connsiteY14" fmla="*/ 218694 h 7219950"/>
                <a:gd name="connsiteX15" fmla="*/ 1521143 w 3476625"/>
                <a:gd name="connsiteY15" fmla="*/ 194882 h 7219950"/>
                <a:gd name="connsiteX16" fmla="*/ 1945862 w 3476625"/>
                <a:gd name="connsiteY16" fmla="*/ 194882 h 7219950"/>
                <a:gd name="connsiteX17" fmla="*/ 1969580 w 3476625"/>
                <a:gd name="connsiteY17" fmla="*/ 218599 h 7219950"/>
                <a:gd name="connsiteX18" fmla="*/ 1969580 w 3476625"/>
                <a:gd name="connsiteY18" fmla="*/ 245745 h 7219950"/>
                <a:gd name="connsiteX19" fmla="*/ 1945862 w 3476625"/>
                <a:gd name="connsiteY19" fmla="*/ 269462 h 7219950"/>
                <a:gd name="connsiteX20" fmla="*/ 1521143 w 3476625"/>
                <a:gd name="connsiteY20" fmla="*/ 269462 h 7219950"/>
                <a:gd name="connsiteX21" fmla="*/ 1497330 w 3476625"/>
                <a:gd name="connsiteY21" fmla="*/ 245745 h 7219950"/>
                <a:gd name="connsiteX22" fmla="*/ 1497330 w 3476625"/>
                <a:gd name="connsiteY22" fmla="*/ 218694 h 7219950"/>
                <a:gd name="connsiteX23" fmla="*/ 3346799 w 3476625"/>
                <a:gd name="connsiteY23" fmla="*/ 6737986 h 7219950"/>
                <a:gd name="connsiteX24" fmla="*/ 3189828 w 3476625"/>
                <a:gd name="connsiteY24" fmla="*/ 7029831 h 7219950"/>
                <a:gd name="connsiteX25" fmla="*/ 2997041 w 3476625"/>
                <a:gd name="connsiteY25" fmla="*/ 7087743 h 7219950"/>
                <a:gd name="connsiteX26" fmla="*/ 469964 w 3476625"/>
                <a:gd name="connsiteY26" fmla="*/ 7087743 h 7219950"/>
                <a:gd name="connsiteX27" fmla="*/ 287179 w 3476625"/>
                <a:gd name="connsiteY27" fmla="*/ 7036308 h 7219950"/>
                <a:gd name="connsiteX28" fmla="*/ 120205 w 3476625"/>
                <a:gd name="connsiteY28" fmla="*/ 6737986 h 7219950"/>
                <a:gd name="connsiteX29" fmla="*/ 120205 w 3476625"/>
                <a:gd name="connsiteY29" fmla="*/ 475298 h 7219950"/>
                <a:gd name="connsiteX30" fmla="*/ 469964 w 3476625"/>
                <a:gd name="connsiteY30" fmla="*/ 125539 h 7219950"/>
                <a:gd name="connsiteX31" fmla="*/ 776288 w 3476625"/>
                <a:gd name="connsiteY31" fmla="*/ 125539 h 7219950"/>
                <a:gd name="connsiteX32" fmla="*/ 855917 w 3476625"/>
                <a:gd name="connsiteY32" fmla="*/ 205169 h 7219950"/>
                <a:gd name="connsiteX33" fmla="*/ 855917 w 3476625"/>
                <a:gd name="connsiteY33" fmla="*/ 230124 h 7219950"/>
                <a:gd name="connsiteX34" fmla="*/ 1021842 w 3476625"/>
                <a:gd name="connsiteY34" fmla="*/ 396050 h 7219950"/>
                <a:gd name="connsiteX35" fmla="*/ 2445163 w 3476625"/>
                <a:gd name="connsiteY35" fmla="*/ 396050 h 7219950"/>
                <a:gd name="connsiteX36" fmla="*/ 2610993 w 3476625"/>
                <a:gd name="connsiteY36" fmla="*/ 230124 h 7219950"/>
                <a:gd name="connsiteX37" fmla="*/ 2610993 w 3476625"/>
                <a:gd name="connsiteY37" fmla="*/ 205169 h 7219950"/>
                <a:gd name="connsiteX38" fmla="*/ 2690717 w 3476625"/>
                <a:gd name="connsiteY38" fmla="*/ 125539 h 7219950"/>
                <a:gd name="connsiteX39" fmla="*/ 2997041 w 3476625"/>
                <a:gd name="connsiteY39" fmla="*/ 125539 h 7219950"/>
                <a:gd name="connsiteX40" fmla="*/ 3346799 w 3476625"/>
                <a:gd name="connsiteY40" fmla="*/ 475298 h 7219950"/>
                <a:gd name="connsiteX41" fmla="*/ 3346799 w 3476625"/>
                <a:gd name="connsiteY41" fmla="*/ 6737986 h 7219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3476625" h="7219950">
                  <a:moveTo>
                    <a:pt x="3025807" y="0"/>
                  </a:moveTo>
                  <a:lnTo>
                    <a:pt x="451199" y="0"/>
                  </a:lnTo>
                  <a:cubicBezTo>
                    <a:pt x="202025" y="0"/>
                    <a:pt x="0" y="202025"/>
                    <a:pt x="0" y="451199"/>
                  </a:cubicBezTo>
                  <a:lnTo>
                    <a:pt x="0" y="6760750"/>
                  </a:lnTo>
                  <a:cubicBezTo>
                    <a:pt x="0" y="7016782"/>
                    <a:pt x="207550" y="7224237"/>
                    <a:pt x="463487" y="7224237"/>
                  </a:cubicBezTo>
                  <a:lnTo>
                    <a:pt x="3013520" y="7224237"/>
                  </a:lnTo>
                  <a:cubicBezTo>
                    <a:pt x="3269552" y="7224237"/>
                    <a:pt x="3477006" y="7016782"/>
                    <a:pt x="3477006" y="6760750"/>
                  </a:cubicBezTo>
                  <a:lnTo>
                    <a:pt x="3477006" y="451199"/>
                  </a:lnTo>
                  <a:cubicBezTo>
                    <a:pt x="3477006" y="202025"/>
                    <a:pt x="3274981" y="0"/>
                    <a:pt x="3025807" y="0"/>
                  </a:cubicBezTo>
                  <a:close/>
                  <a:moveTo>
                    <a:pt x="2062544" y="219170"/>
                  </a:moveTo>
                  <a:cubicBezTo>
                    <a:pt x="2067592" y="192786"/>
                    <a:pt x="2088833" y="171545"/>
                    <a:pt x="2115217" y="166497"/>
                  </a:cubicBezTo>
                  <a:cubicBezTo>
                    <a:pt x="2162366" y="157544"/>
                    <a:pt x="2202847" y="198215"/>
                    <a:pt x="2193893" y="245269"/>
                  </a:cubicBezTo>
                  <a:cubicBezTo>
                    <a:pt x="2188940" y="271653"/>
                    <a:pt x="2167700" y="292799"/>
                    <a:pt x="2141411" y="297847"/>
                  </a:cubicBezTo>
                  <a:cubicBezTo>
                    <a:pt x="2094262" y="306800"/>
                    <a:pt x="2053590" y="266319"/>
                    <a:pt x="2062544" y="219170"/>
                  </a:cubicBezTo>
                  <a:close/>
                  <a:moveTo>
                    <a:pt x="1497330" y="218694"/>
                  </a:moveTo>
                  <a:cubicBezTo>
                    <a:pt x="1497330" y="205549"/>
                    <a:pt x="1507998" y="194882"/>
                    <a:pt x="1521143" y="194882"/>
                  </a:cubicBezTo>
                  <a:lnTo>
                    <a:pt x="1945862" y="194882"/>
                  </a:lnTo>
                  <a:cubicBezTo>
                    <a:pt x="1959007" y="194882"/>
                    <a:pt x="1969580" y="205454"/>
                    <a:pt x="1969580" y="218599"/>
                  </a:cubicBezTo>
                  <a:lnTo>
                    <a:pt x="1969580" y="245745"/>
                  </a:lnTo>
                  <a:cubicBezTo>
                    <a:pt x="1969580" y="258794"/>
                    <a:pt x="1959007" y="269462"/>
                    <a:pt x="1945862" y="269462"/>
                  </a:cubicBezTo>
                  <a:lnTo>
                    <a:pt x="1521143" y="269462"/>
                  </a:lnTo>
                  <a:cubicBezTo>
                    <a:pt x="1507998" y="269462"/>
                    <a:pt x="1497330" y="258794"/>
                    <a:pt x="1497330" y="245745"/>
                  </a:cubicBezTo>
                  <a:lnTo>
                    <a:pt x="1497330" y="218694"/>
                  </a:lnTo>
                  <a:close/>
                  <a:moveTo>
                    <a:pt x="3346799" y="6737986"/>
                  </a:moveTo>
                  <a:cubicBezTo>
                    <a:pt x="3346799" y="6859905"/>
                    <a:pt x="3284411" y="6967252"/>
                    <a:pt x="3189828" y="7029831"/>
                  </a:cubicBezTo>
                  <a:cubicBezTo>
                    <a:pt x="3134582" y="7066407"/>
                    <a:pt x="3068288" y="7087743"/>
                    <a:pt x="2997041" y="7087743"/>
                  </a:cubicBezTo>
                  <a:lnTo>
                    <a:pt x="469964" y="7087743"/>
                  </a:lnTo>
                  <a:cubicBezTo>
                    <a:pt x="403003" y="7087743"/>
                    <a:pt x="340328" y="7068884"/>
                    <a:pt x="287179" y="7036308"/>
                  </a:cubicBezTo>
                  <a:cubicBezTo>
                    <a:pt x="187071" y="6974777"/>
                    <a:pt x="120205" y="6864192"/>
                    <a:pt x="120205" y="6737986"/>
                  </a:cubicBezTo>
                  <a:lnTo>
                    <a:pt x="120205" y="475298"/>
                  </a:lnTo>
                  <a:cubicBezTo>
                    <a:pt x="120205" y="282131"/>
                    <a:pt x="276892" y="125539"/>
                    <a:pt x="469964" y="125539"/>
                  </a:cubicBezTo>
                  <a:lnTo>
                    <a:pt x="776288" y="125539"/>
                  </a:lnTo>
                  <a:cubicBezTo>
                    <a:pt x="820293" y="125539"/>
                    <a:pt x="855917" y="161163"/>
                    <a:pt x="855917" y="205169"/>
                  </a:cubicBezTo>
                  <a:lnTo>
                    <a:pt x="855917" y="230124"/>
                  </a:lnTo>
                  <a:cubicBezTo>
                    <a:pt x="855917" y="321755"/>
                    <a:pt x="930212" y="396050"/>
                    <a:pt x="1021842" y="396050"/>
                  </a:cubicBezTo>
                  <a:lnTo>
                    <a:pt x="2445163" y="396050"/>
                  </a:lnTo>
                  <a:cubicBezTo>
                    <a:pt x="2536793" y="396050"/>
                    <a:pt x="2610993" y="321755"/>
                    <a:pt x="2610993" y="230124"/>
                  </a:cubicBezTo>
                  <a:lnTo>
                    <a:pt x="2610993" y="205169"/>
                  </a:lnTo>
                  <a:cubicBezTo>
                    <a:pt x="2610993" y="161163"/>
                    <a:pt x="2646712" y="125539"/>
                    <a:pt x="2690717" y="125539"/>
                  </a:cubicBezTo>
                  <a:lnTo>
                    <a:pt x="2997041" y="125539"/>
                  </a:lnTo>
                  <a:cubicBezTo>
                    <a:pt x="3190208" y="125539"/>
                    <a:pt x="3346799" y="282131"/>
                    <a:pt x="3346799" y="475298"/>
                  </a:cubicBezTo>
                  <a:lnTo>
                    <a:pt x="3346799" y="6737986"/>
                  </a:lnTo>
                  <a:close/>
                </a:path>
              </a:pathLst>
            </a:custGeom>
            <a:solidFill>
              <a:srgbClr val="6586D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57" name="Rectangle 256">
            <a:extLst>
              <a:ext uri="{FF2B5EF4-FFF2-40B4-BE49-F238E27FC236}">
                <a16:creationId xmlns:a16="http://schemas.microsoft.com/office/drawing/2014/main" id="{89A9AB59-8DC0-41BA-A9A8-F2608FCA4DB6}"/>
              </a:ext>
            </a:extLst>
          </p:cNvPr>
          <p:cNvSpPr/>
          <p:nvPr/>
        </p:nvSpPr>
        <p:spPr>
          <a:xfrm>
            <a:off x="1604890" y="10931342"/>
            <a:ext cx="11208799" cy="38051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E85E5074-5B5A-43DE-ADB4-D79799118155}"/>
              </a:ext>
            </a:extLst>
          </p:cNvPr>
          <p:cNvGrpSpPr/>
          <p:nvPr/>
        </p:nvGrpSpPr>
        <p:grpSpPr>
          <a:xfrm>
            <a:off x="1509159" y="7806755"/>
            <a:ext cx="3630315" cy="5067839"/>
            <a:chOff x="4043337" y="5095875"/>
            <a:chExt cx="2517664" cy="3514603"/>
          </a:xfrm>
        </p:grpSpPr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FD4E6870-CF56-4B16-818A-91A66A8C3E45}"/>
                </a:ext>
              </a:extLst>
            </p:cNvPr>
            <p:cNvSpPr/>
            <p:nvPr/>
          </p:nvSpPr>
          <p:spPr>
            <a:xfrm>
              <a:off x="6307156" y="5297399"/>
              <a:ext cx="85725" cy="114300"/>
            </a:xfrm>
            <a:custGeom>
              <a:avLst/>
              <a:gdLst>
                <a:gd name="connsiteX0" fmla="*/ 45741 w 85725"/>
                <a:gd name="connsiteY0" fmla="*/ 0 h 114300"/>
                <a:gd name="connsiteX1" fmla="*/ 90773 w 85725"/>
                <a:gd name="connsiteY1" fmla="*/ 20165 h 114300"/>
                <a:gd name="connsiteX2" fmla="*/ 45032 w 85725"/>
                <a:gd name="connsiteY2" fmla="*/ 122313 h 114300"/>
                <a:gd name="connsiteX3" fmla="*/ 0 w 85725"/>
                <a:gd name="connsiteY3" fmla="*/ 102148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114300">
                  <a:moveTo>
                    <a:pt x="45741" y="0"/>
                  </a:moveTo>
                  <a:lnTo>
                    <a:pt x="90773" y="20165"/>
                  </a:lnTo>
                  <a:lnTo>
                    <a:pt x="45032" y="122313"/>
                  </a:lnTo>
                  <a:lnTo>
                    <a:pt x="0" y="102148"/>
                  </a:lnTo>
                  <a:close/>
                </a:path>
              </a:pathLst>
            </a:custGeom>
            <a:solidFill>
              <a:srgbClr val="FFB2B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3B1E28E9-23A8-4122-BD00-58045BD3A63A}"/>
                </a:ext>
              </a:extLst>
            </p:cNvPr>
            <p:cNvSpPr/>
            <p:nvPr/>
          </p:nvSpPr>
          <p:spPr>
            <a:xfrm>
              <a:off x="6209226" y="7995044"/>
              <a:ext cx="66675" cy="152400"/>
            </a:xfrm>
            <a:custGeom>
              <a:avLst/>
              <a:gdLst>
                <a:gd name="connsiteX0" fmla="*/ 60434 w 66675"/>
                <a:gd name="connsiteY0" fmla="*/ 158074 h 152400"/>
                <a:gd name="connsiteX1" fmla="*/ 0 w 66675"/>
                <a:gd name="connsiteY1" fmla="*/ 153840 h 152400"/>
                <a:gd name="connsiteX2" fmla="*/ 10779 w 66675"/>
                <a:gd name="connsiteY2" fmla="*/ 0 h 152400"/>
                <a:gd name="connsiteX3" fmla="*/ 71213 w 66675"/>
                <a:gd name="connsiteY3" fmla="*/ 4234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675" h="152400">
                  <a:moveTo>
                    <a:pt x="60434" y="158074"/>
                  </a:moveTo>
                  <a:lnTo>
                    <a:pt x="0" y="153840"/>
                  </a:lnTo>
                  <a:lnTo>
                    <a:pt x="10779" y="0"/>
                  </a:lnTo>
                  <a:lnTo>
                    <a:pt x="71213" y="4234"/>
                  </a:lnTo>
                  <a:close/>
                </a:path>
              </a:pathLst>
            </a:custGeom>
            <a:solidFill>
              <a:srgbClr val="FFB2B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8B3442DC-0287-4C83-867A-A1E726554FDC}"/>
                </a:ext>
              </a:extLst>
            </p:cNvPr>
            <p:cNvSpPr/>
            <p:nvPr/>
          </p:nvSpPr>
          <p:spPr>
            <a:xfrm>
              <a:off x="6142262" y="8120063"/>
              <a:ext cx="361950" cy="171450"/>
            </a:xfrm>
            <a:custGeom>
              <a:avLst/>
              <a:gdLst>
                <a:gd name="connsiteX0" fmla="*/ 151944 w 361950"/>
                <a:gd name="connsiteY0" fmla="*/ 35052 h 171450"/>
                <a:gd name="connsiteX1" fmla="*/ 228049 w 361950"/>
                <a:gd name="connsiteY1" fmla="*/ 76486 h 171450"/>
                <a:gd name="connsiteX2" fmla="*/ 336919 w 361950"/>
                <a:gd name="connsiteY2" fmla="*/ 95821 h 171450"/>
                <a:gd name="connsiteX3" fmla="*/ 335872 w 361950"/>
                <a:gd name="connsiteY3" fmla="*/ 165259 h 171450"/>
                <a:gd name="connsiteX4" fmla="*/ 3640 w 361950"/>
                <a:gd name="connsiteY4" fmla="*/ 152876 h 171450"/>
                <a:gd name="connsiteX5" fmla="*/ 41359 w 361950"/>
                <a:gd name="connsiteY5" fmla="*/ 41243 h 171450"/>
                <a:gd name="connsiteX6" fmla="*/ 53170 w 361950"/>
                <a:gd name="connsiteY6" fmla="*/ 0 h 171450"/>
                <a:gd name="connsiteX7" fmla="*/ 152896 w 361950"/>
                <a:gd name="connsiteY7" fmla="*/ 6953 h 171450"/>
                <a:gd name="connsiteX8" fmla="*/ 151944 w 361950"/>
                <a:gd name="connsiteY8" fmla="*/ 35052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1950" h="171450">
                  <a:moveTo>
                    <a:pt x="151944" y="35052"/>
                  </a:moveTo>
                  <a:cubicBezTo>
                    <a:pt x="151944" y="35052"/>
                    <a:pt x="187758" y="63055"/>
                    <a:pt x="228049" y="76486"/>
                  </a:cubicBezTo>
                  <a:cubicBezTo>
                    <a:pt x="268339" y="89916"/>
                    <a:pt x="294533" y="80296"/>
                    <a:pt x="336919" y="95821"/>
                  </a:cubicBezTo>
                  <a:cubicBezTo>
                    <a:pt x="379306" y="111347"/>
                    <a:pt x="378163" y="165259"/>
                    <a:pt x="335872" y="165259"/>
                  </a:cubicBezTo>
                  <a:cubicBezTo>
                    <a:pt x="293485" y="165259"/>
                    <a:pt x="12974" y="191453"/>
                    <a:pt x="3640" y="152876"/>
                  </a:cubicBezTo>
                  <a:cubicBezTo>
                    <a:pt x="-12934" y="84201"/>
                    <a:pt x="31929" y="70390"/>
                    <a:pt x="41359" y="41243"/>
                  </a:cubicBezTo>
                  <a:cubicBezTo>
                    <a:pt x="50693" y="12002"/>
                    <a:pt x="53170" y="0"/>
                    <a:pt x="53170" y="0"/>
                  </a:cubicBezTo>
                  <a:lnTo>
                    <a:pt x="152896" y="6953"/>
                  </a:lnTo>
                  <a:lnTo>
                    <a:pt x="151944" y="35052"/>
                  </a:lnTo>
                  <a:close/>
                </a:path>
              </a:pathLst>
            </a:custGeom>
            <a:solidFill>
              <a:srgbClr val="00114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7D4C334-8090-4520-9B7E-020591CF88F9}"/>
                </a:ext>
              </a:extLst>
            </p:cNvPr>
            <p:cNvSpPr/>
            <p:nvPr/>
          </p:nvSpPr>
          <p:spPr>
            <a:xfrm>
              <a:off x="4351201" y="6572155"/>
              <a:ext cx="2209800" cy="1466850"/>
            </a:xfrm>
            <a:custGeom>
              <a:avLst/>
              <a:gdLst>
                <a:gd name="connsiteX0" fmla="*/ 2214943 w 2209800"/>
                <a:gd name="connsiteY0" fmla="*/ 296037 h 1466850"/>
                <a:gd name="connsiteX1" fmla="*/ 2210562 w 2209800"/>
                <a:gd name="connsiteY1" fmla="*/ 347091 h 1466850"/>
                <a:gd name="connsiteX2" fmla="*/ 2032159 w 2209800"/>
                <a:gd name="connsiteY2" fmla="*/ 1380553 h 1466850"/>
                <a:gd name="connsiteX3" fmla="*/ 1921764 w 2209800"/>
                <a:gd name="connsiteY3" fmla="*/ 1473518 h 1466850"/>
                <a:gd name="connsiteX4" fmla="*/ 1873663 w 2209800"/>
                <a:gd name="connsiteY4" fmla="*/ 1473518 h 1466850"/>
                <a:gd name="connsiteX5" fmla="*/ 1763268 w 2209800"/>
                <a:gd name="connsiteY5" fmla="*/ 1380553 h 1466850"/>
                <a:gd name="connsiteX6" fmla="*/ 1738217 w 2209800"/>
                <a:gd name="connsiteY6" fmla="*/ 1318260 h 1466850"/>
                <a:gd name="connsiteX7" fmla="*/ 1673162 w 2209800"/>
                <a:gd name="connsiteY7" fmla="*/ 858679 h 1466850"/>
                <a:gd name="connsiteX8" fmla="*/ 270415 w 2209800"/>
                <a:gd name="connsiteY8" fmla="*/ 1404747 h 1466850"/>
                <a:gd name="connsiteX9" fmla="*/ 0 w 2209800"/>
                <a:gd name="connsiteY9" fmla="*/ 710184 h 1466850"/>
                <a:gd name="connsiteX10" fmla="*/ 1543812 w 2209800"/>
                <a:gd name="connsiteY10" fmla="*/ 109252 h 1466850"/>
                <a:gd name="connsiteX11" fmla="*/ 1737836 w 2209800"/>
                <a:gd name="connsiteY11" fmla="*/ 33814 h 1466850"/>
                <a:gd name="connsiteX12" fmla="*/ 1918049 w 2209800"/>
                <a:gd name="connsiteY12" fmla="*/ 0 h 1466850"/>
                <a:gd name="connsiteX13" fmla="*/ 2214943 w 2209800"/>
                <a:gd name="connsiteY13" fmla="*/ 296037 h 1466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09800" h="1466850">
                  <a:moveTo>
                    <a:pt x="2214943" y="296037"/>
                  </a:moveTo>
                  <a:cubicBezTo>
                    <a:pt x="2214943" y="312801"/>
                    <a:pt x="2213515" y="329851"/>
                    <a:pt x="2210562" y="347091"/>
                  </a:cubicBezTo>
                  <a:lnTo>
                    <a:pt x="2032159" y="1380553"/>
                  </a:lnTo>
                  <a:cubicBezTo>
                    <a:pt x="2022920" y="1434275"/>
                    <a:pt x="1976247" y="1473518"/>
                    <a:pt x="1921764" y="1473518"/>
                  </a:cubicBezTo>
                  <a:lnTo>
                    <a:pt x="1873663" y="1473518"/>
                  </a:lnTo>
                  <a:cubicBezTo>
                    <a:pt x="1819180" y="1473518"/>
                    <a:pt x="1772507" y="1434275"/>
                    <a:pt x="1763268" y="1380553"/>
                  </a:cubicBezTo>
                  <a:cubicBezTo>
                    <a:pt x="1754600" y="1359599"/>
                    <a:pt x="1746218" y="1338739"/>
                    <a:pt x="1738217" y="1318260"/>
                  </a:cubicBezTo>
                  <a:cubicBezTo>
                    <a:pt x="1663065" y="1125474"/>
                    <a:pt x="1623536" y="959072"/>
                    <a:pt x="1673162" y="858679"/>
                  </a:cubicBezTo>
                  <a:lnTo>
                    <a:pt x="270415" y="1404747"/>
                  </a:lnTo>
                  <a:lnTo>
                    <a:pt x="0" y="710184"/>
                  </a:lnTo>
                  <a:lnTo>
                    <a:pt x="1543812" y="109252"/>
                  </a:lnTo>
                  <a:lnTo>
                    <a:pt x="1737836" y="33814"/>
                  </a:lnTo>
                  <a:cubicBezTo>
                    <a:pt x="1795272" y="11430"/>
                    <a:pt x="1856423" y="0"/>
                    <a:pt x="1918049" y="0"/>
                  </a:cubicBezTo>
                  <a:cubicBezTo>
                    <a:pt x="2084737" y="-95"/>
                    <a:pt x="2214943" y="135731"/>
                    <a:pt x="2214943" y="296037"/>
                  </a:cubicBezTo>
                  <a:close/>
                </a:path>
              </a:pathLst>
            </a:custGeom>
            <a:solidFill>
              <a:srgbClr val="100C8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DE05EDE9-931C-4603-8A71-4A0702D2495D}"/>
                </a:ext>
              </a:extLst>
            </p:cNvPr>
            <p:cNvSpPr/>
            <p:nvPr/>
          </p:nvSpPr>
          <p:spPr>
            <a:xfrm>
              <a:off x="6176000" y="6571964"/>
              <a:ext cx="9525" cy="9525"/>
            </a:xfrm>
            <a:custGeom>
              <a:avLst/>
              <a:gdLst>
                <a:gd name="connsiteX0" fmla="*/ 191 w 0"/>
                <a:gd name="connsiteY0" fmla="*/ 0 h 0"/>
                <a:gd name="connsiteX1" fmla="*/ 191 w 0"/>
                <a:gd name="connsiteY1" fmla="*/ 95 h 0"/>
                <a:gd name="connsiteX2" fmla="*/ 0 w 0"/>
                <a:gd name="connsiteY2" fmla="*/ 95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>
                  <a:moveTo>
                    <a:pt x="191" y="0"/>
                  </a:moveTo>
                  <a:lnTo>
                    <a:pt x="191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8087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3D039F11-842A-4C4B-BF43-17EA10B63971}"/>
                </a:ext>
              </a:extLst>
            </p:cNvPr>
            <p:cNvSpPr/>
            <p:nvPr/>
          </p:nvSpPr>
          <p:spPr>
            <a:xfrm>
              <a:off x="4185932" y="8298745"/>
              <a:ext cx="152400" cy="66675"/>
            </a:xfrm>
            <a:custGeom>
              <a:avLst/>
              <a:gdLst>
                <a:gd name="connsiteX0" fmla="*/ 2502 w 152400"/>
                <a:gd name="connsiteY0" fmla="*/ 66893 h 66675"/>
                <a:gd name="connsiteX1" fmla="*/ 0 w 152400"/>
                <a:gd name="connsiteY1" fmla="*/ 6369 h 66675"/>
                <a:gd name="connsiteX2" fmla="*/ 154071 w 152400"/>
                <a:gd name="connsiteY2" fmla="*/ 0 h 66675"/>
                <a:gd name="connsiteX3" fmla="*/ 156573 w 152400"/>
                <a:gd name="connsiteY3" fmla="*/ 6052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66675">
                  <a:moveTo>
                    <a:pt x="2502" y="66893"/>
                  </a:moveTo>
                  <a:lnTo>
                    <a:pt x="0" y="6369"/>
                  </a:lnTo>
                  <a:lnTo>
                    <a:pt x="154071" y="0"/>
                  </a:lnTo>
                  <a:lnTo>
                    <a:pt x="156573" y="60524"/>
                  </a:lnTo>
                  <a:close/>
                </a:path>
              </a:pathLst>
            </a:custGeom>
            <a:solidFill>
              <a:srgbClr val="FFB2B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BF2D0375-256F-4711-A5AA-910C356998A5}"/>
                </a:ext>
              </a:extLst>
            </p:cNvPr>
            <p:cNvSpPr/>
            <p:nvPr/>
          </p:nvSpPr>
          <p:spPr>
            <a:xfrm>
              <a:off x="4043337" y="8248528"/>
              <a:ext cx="171450" cy="361950"/>
            </a:xfrm>
            <a:custGeom>
              <a:avLst/>
              <a:gdLst>
                <a:gd name="connsiteX0" fmla="*/ 146034 w 171450"/>
                <a:gd name="connsiteY0" fmla="*/ 141663 h 361950"/>
                <a:gd name="connsiteX1" fmla="*/ 113363 w 171450"/>
                <a:gd name="connsiteY1" fmla="*/ 221864 h 361950"/>
                <a:gd name="connsiteX2" fmla="*/ 106315 w 171450"/>
                <a:gd name="connsiteY2" fmla="*/ 332163 h 361950"/>
                <a:gd name="connsiteX3" fmla="*/ 37163 w 171450"/>
                <a:gd name="connsiteY3" fmla="*/ 338831 h 361950"/>
                <a:gd name="connsiteX4" fmla="*/ 12589 w 171450"/>
                <a:gd name="connsiteY4" fmla="*/ 7266 h 361950"/>
                <a:gd name="connsiteX5" fmla="*/ 127746 w 171450"/>
                <a:gd name="connsiteY5" fmla="*/ 32317 h 361950"/>
                <a:gd name="connsiteX6" fmla="*/ 170037 w 171450"/>
                <a:gd name="connsiteY6" fmla="*/ 39556 h 361950"/>
                <a:gd name="connsiteX7" fmla="*/ 174133 w 171450"/>
                <a:gd name="connsiteY7" fmla="*/ 139378 h 361950"/>
                <a:gd name="connsiteX8" fmla="*/ 146034 w 171450"/>
                <a:gd name="connsiteY8" fmla="*/ 141663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1450" h="361950">
                  <a:moveTo>
                    <a:pt x="146034" y="141663"/>
                  </a:moveTo>
                  <a:cubicBezTo>
                    <a:pt x="146034" y="141663"/>
                    <a:pt x="122221" y="180335"/>
                    <a:pt x="113363" y="221864"/>
                  </a:cubicBezTo>
                  <a:cubicBezTo>
                    <a:pt x="104505" y="263393"/>
                    <a:pt x="116887" y="288349"/>
                    <a:pt x="106315" y="332163"/>
                  </a:cubicBezTo>
                  <a:cubicBezTo>
                    <a:pt x="95647" y="375979"/>
                    <a:pt x="41926" y="380932"/>
                    <a:pt x="37163" y="338831"/>
                  </a:cubicBezTo>
                  <a:cubicBezTo>
                    <a:pt x="32401" y="296731"/>
                    <a:pt x="-24749" y="20887"/>
                    <a:pt x="12589" y="7266"/>
                  </a:cubicBezTo>
                  <a:cubicBezTo>
                    <a:pt x="78978" y="-16832"/>
                    <a:pt x="97647" y="26221"/>
                    <a:pt x="127746" y="32317"/>
                  </a:cubicBezTo>
                  <a:cubicBezTo>
                    <a:pt x="157845" y="38413"/>
                    <a:pt x="170037" y="39556"/>
                    <a:pt x="170037" y="39556"/>
                  </a:cubicBezTo>
                  <a:lnTo>
                    <a:pt x="174133" y="139378"/>
                  </a:lnTo>
                  <a:lnTo>
                    <a:pt x="146034" y="141663"/>
                  </a:lnTo>
                  <a:close/>
                </a:path>
              </a:pathLst>
            </a:custGeom>
            <a:solidFill>
              <a:srgbClr val="00114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9340F347-685B-4095-A776-74F548C62176}"/>
                </a:ext>
              </a:extLst>
            </p:cNvPr>
            <p:cNvSpPr/>
            <p:nvPr/>
          </p:nvSpPr>
          <p:spPr>
            <a:xfrm>
              <a:off x="4180542" y="7074404"/>
              <a:ext cx="1876425" cy="1428750"/>
            </a:xfrm>
            <a:custGeom>
              <a:avLst/>
              <a:gdLst>
                <a:gd name="connsiteX0" fmla="*/ 1494824 w 1876425"/>
                <a:gd name="connsiteY0" fmla="*/ 1435327 h 1428750"/>
                <a:gd name="connsiteX1" fmla="*/ 196472 w 1876425"/>
                <a:gd name="connsiteY1" fmla="*/ 1360174 h 1428750"/>
                <a:gd name="connsiteX2" fmla="*/ 119700 w 1876425"/>
                <a:gd name="connsiteY2" fmla="*/ 1285213 h 1428750"/>
                <a:gd name="connsiteX3" fmla="*/ 115128 w 1876425"/>
                <a:gd name="connsiteY3" fmla="*/ 1229968 h 1428750"/>
                <a:gd name="connsiteX4" fmla="*/ 179803 w 1876425"/>
                <a:gd name="connsiteY4" fmla="*/ 1143386 h 1428750"/>
                <a:gd name="connsiteX5" fmla="*/ 724538 w 1876425"/>
                <a:gd name="connsiteY5" fmla="*/ 1028323 h 1428750"/>
                <a:gd name="connsiteX6" fmla="*/ 311057 w 1876425"/>
                <a:gd name="connsiteY6" fmla="*/ 847825 h 1428750"/>
                <a:gd name="connsiteX7" fmla="*/ 25688 w 1876425"/>
                <a:gd name="connsiteY7" fmla="*/ 211840 h 1428750"/>
                <a:gd name="connsiteX8" fmla="*/ 94840 w 1876425"/>
                <a:gd name="connsiteY8" fmla="*/ 100 h 1428750"/>
                <a:gd name="connsiteX9" fmla="*/ 94840 w 1876425"/>
                <a:gd name="connsiteY9" fmla="*/ 4 h 1428750"/>
                <a:gd name="connsiteX10" fmla="*/ 1254128 w 1876425"/>
                <a:gd name="connsiteY10" fmla="*/ 379766 h 1428750"/>
                <a:gd name="connsiteX11" fmla="*/ 1616364 w 1876425"/>
                <a:gd name="connsiteY11" fmla="*/ 594269 h 1428750"/>
                <a:gd name="connsiteX12" fmla="*/ 1878015 w 1876425"/>
                <a:gd name="connsiteY12" fmla="*/ 1037468 h 1428750"/>
                <a:gd name="connsiteX13" fmla="*/ 1878396 w 1876425"/>
                <a:gd name="connsiteY13" fmla="*/ 1042706 h 1428750"/>
                <a:gd name="connsiteX14" fmla="*/ 1494824 w 1876425"/>
                <a:gd name="connsiteY14" fmla="*/ 1435327 h 1428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876425" h="1428750">
                  <a:moveTo>
                    <a:pt x="1494824" y="1435327"/>
                  </a:moveTo>
                  <a:lnTo>
                    <a:pt x="196472" y="1360174"/>
                  </a:lnTo>
                  <a:cubicBezTo>
                    <a:pt x="155800" y="1357888"/>
                    <a:pt x="123034" y="1325789"/>
                    <a:pt x="119700" y="1285213"/>
                  </a:cubicBezTo>
                  <a:lnTo>
                    <a:pt x="115128" y="1229968"/>
                  </a:lnTo>
                  <a:cubicBezTo>
                    <a:pt x="111794" y="1188915"/>
                    <a:pt x="139512" y="1151863"/>
                    <a:pt x="179803" y="1143386"/>
                  </a:cubicBezTo>
                  <a:cubicBezTo>
                    <a:pt x="375256" y="1051660"/>
                    <a:pt x="560327" y="999844"/>
                    <a:pt x="724538" y="1028323"/>
                  </a:cubicBezTo>
                  <a:lnTo>
                    <a:pt x="311057" y="847825"/>
                  </a:lnTo>
                  <a:cubicBezTo>
                    <a:pt x="66360" y="740954"/>
                    <a:pt x="-57179" y="465681"/>
                    <a:pt x="25688" y="211840"/>
                  </a:cubicBezTo>
                  <a:lnTo>
                    <a:pt x="94840" y="100"/>
                  </a:lnTo>
                  <a:lnTo>
                    <a:pt x="94840" y="4"/>
                  </a:lnTo>
                  <a:cubicBezTo>
                    <a:pt x="438788" y="-1043"/>
                    <a:pt x="892749" y="186123"/>
                    <a:pt x="1254128" y="379766"/>
                  </a:cubicBezTo>
                  <a:cubicBezTo>
                    <a:pt x="1392145" y="453680"/>
                    <a:pt x="1516637" y="528547"/>
                    <a:pt x="1616364" y="594269"/>
                  </a:cubicBezTo>
                  <a:cubicBezTo>
                    <a:pt x="1767144" y="693710"/>
                    <a:pt x="1863347" y="857445"/>
                    <a:pt x="1878015" y="1037468"/>
                  </a:cubicBezTo>
                  <a:lnTo>
                    <a:pt x="1878396" y="1042706"/>
                  </a:lnTo>
                  <a:cubicBezTo>
                    <a:pt x="1896208" y="1262829"/>
                    <a:pt x="1715328" y="1447995"/>
                    <a:pt x="1494824" y="1435327"/>
                  </a:cubicBezTo>
                  <a:close/>
                </a:path>
              </a:pathLst>
            </a:custGeom>
            <a:solidFill>
              <a:srgbClr val="08087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F6BD09CB-1A8E-4150-BEAB-52AECC45E778}"/>
                </a:ext>
              </a:extLst>
            </p:cNvPr>
            <p:cNvSpPr/>
            <p:nvPr/>
          </p:nvSpPr>
          <p:spPr>
            <a:xfrm>
              <a:off x="4275382" y="5834444"/>
              <a:ext cx="1209675" cy="1628775"/>
            </a:xfrm>
            <a:custGeom>
              <a:avLst/>
              <a:gdLst>
                <a:gd name="connsiteX0" fmla="*/ 1215771 w 1209675"/>
                <a:gd name="connsiteY0" fmla="*/ 1334453 h 1628775"/>
                <a:gd name="connsiteX1" fmla="*/ 1159288 w 1209675"/>
                <a:gd name="connsiteY1" fmla="*/ 1619631 h 1628775"/>
                <a:gd name="connsiteX2" fmla="*/ 1159193 w 1209675"/>
                <a:gd name="connsiteY2" fmla="*/ 1619631 h 1628775"/>
                <a:gd name="connsiteX3" fmla="*/ 1052417 w 1209675"/>
                <a:gd name="connsiteY3" fmla="*/ 1632014 h 1628775"/>
                <a:gd name="connsiteX4" fmla="*/ 645319 w 1209675"/>
                <a:gd name="connsiteY4" fmla="*/ 1602962 h 1628775"/>
                <a:gd name="connsiteX5" fmla="*/ 0 w 1209675"/>
                <a:gd name="connsiteY5" fmla="*/ 1239965 h 1628775"/>
                <a:gd name="connsiteX6" fmla="*/ 191643 w 1209675"/>
                <a:gd name="connsiteY6" fmla="*/ 329660 h 1628775"/>
                <a:gd name="connsiteX7" fmla="*/ 597980 w 1209675"/>
                <a:gd name="connsiteY7" fmla="*/ 0 h 1628775"/>
                <a:gd name="connsiteX8" fmla="*/ 859631 w 1209675"/>
                <a:gd name="connsiteY8" fmla="*/ 92773 h 1628775"/>
                <a:gd name="connsiteX9" fmla="*/ 1004316 w 1209675"/>
                <a:gd name="connsiteY9" fmla="*/ 329660 h 1628775"/>
                <a:gd name="connsiteX10" fmla="*/ 1042988 w 1209675"/>
                <a:gd name="connsiteY10" fmla="*/ 458248 h 1628775"/>
                <a:gd name="connsiteX11" fmla="*/ 1215771 w 1209675"/>
                <a:gd name="connsiteY11" fmla="*/ 1334453 h 162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09675" h="1628775">
                  <a:moveTo>
                    <a:pt x="1215771" y="1334453"/>
                  </a:moveTo>
                  <a:cubicBezTo>
                    <a:pt x="1211199" y="1450848"/>
                    <a:pt x="1193197" y="1545622"/>
                    <a:pt x="1159288" y="1619631"/>
                  </a:cubicBezTo>
                  <a:cubicBezTo>
                    <a:pt x="1159288" y="1619631"/>
                    <a:pt x="1159288" y="1619631"/>
                    <a:pt x="1159193" y="1619631"/>
                  </a:cubicBezTo>
                  <a:cubicBezTo>
                    <a:pt x="1157288" y="1620107"/>
                    <a:pt x="1119378" y="1627823"/>
                    <a:pt x="1052417" y="1632014"/>
                  </a:cubicBezTo>
                  <a:cubicBezTo>
                    <a:pt x="963073" y="1637538"/>
                    <a:pt x="822103" y="1636586"/>
                    <a:pt x="645319" y="1602962"/>
                  </a:cubicBezTo>
                  <a:cubicBezTo>
                    <a:pt x="332327" y="1543431"/>
                    <a:pt x="0" y="1239965"/>
                    <a:pt x="0" y="1239965"/>
                  </a:cubicBezTo>
                  <a:lnTo>
                    <a:pt x="191643" y="329660"/>
                  </a:lnTo>
                  <a:cubicBezTo>
                    <a:pt x="232029" y="137541"/>
                    <a:pt x="401574" y="0"/>
                    <a:pt x="597980" y="0"/>
                  </a:cubicBezTo>
                  <a:cubicBezTo>
                    <a:pt x="696182" y="0"/>
                    <a:pt x="787622" y="34385"/>
                    <a:pt x="859631" y="92773"/>
                  </a:cubicBezTo>
                  <a:cubicBezTo>
                    <a:pt x="931640" y="151162"/>
                    <a:pt x="984123" y="233553"/>
                    <a:pt x="1004316" y="329660"/>
                  </a:cubicBezTo>
                  <a:cubicBezTo>
                    <a:pt x="1004316" y="329660"/>
                    <a:pt x="1020128" y="379476"/>
                    <a:pt x="1042988" y="458248"/>
                  </a:cubicBezTo>
                  <a:cubicBezTo>
                    <a:pt x="1106234" y="675989"/>
                    <a:pt x="1224343" y="1114997"/>
                    <a:pt x="1215771" y="1334453"/>
                  </a:cubicBezTo>
                  <a:close/>
                </a:path>
              </a:pathLst>
            </a:custGeom>
            <a:solidFill>
              <a:srgbClr val="FF2D5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225931EB-4E67-4A4E-B7CE-AA41DE87D254}"/>
                </a:ext>
              </a:extLst>
            </p:cNvPr>
            <p:cNvSpPr/>
            <p:nvPr/>
          </p:nvSpPr>
          <p:spPr>
            <a:xfrm>
              <a:off x="5434574" y="7454075"/>
              <a:ext cx="9525" cy="9525"/>
            </a:xfrm>
            <a:custGeom>
              <a:avLst/>
              <a:gdLst>
                <a:gd name="connsiteX0" fmla="*/ 0 w 0"/>
                <a:gd name="connsiteY0" fmla="*/ 0 h 0"/>
                <a:gd name="connsiteX1" fmla="*/ 0 w 0"/>
                <a:gd name="connsiteY1" fmla="*/ 0 h 0"/>
                <a:gd name="connsiteX2" fmla="*/ 0 w 0"/>
                <a:gd name="connsiteY2" fmla="*/ 0 h 0"/>
                <a:gd name="connsiteX3" fmla="*/ 0 w 0"/>
                <a:gd name="connsiteY3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95"/>
                    <a:pt x="0" y="95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2D5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E892761D-9B70-443C-AB06-0E06704975B4}"/>
                </a:ext>
              </a:extLst>
            </p:cNvPr>
            <p:cNvSpPr/>
            <p:nvPr/>
          </p:nvSpPr>
          <p:spPr>
            <a:xfrm>
              <a:off x="4751727" y="5682901"/>
              <a:ext cx="266700" cy="257175"/>
            </a:xfrm>
            <a:custGeom>
              <a:avLst/>
              <a:gdLst>
                <a:gd name="connsiteX0" fmla="*/ 265557 w 266700"/>
                <a:gd name="connsiteY0" fmla="*/ 186309 h 257175"/>
                <a:gd name="connsiteX1" fmla="*/ 228505 w 266700"/>
                <a:gd name="connsiteY1" fmla="*/ 113443 h 257175"/>
                <a:gd name="connsiteX2" fmla="*/ 226409 w 266700"/>
                <a:gd name="connsiteY2" fmla="*/ 84963 h 257175"/>
                <a:gd name="connsiteX3" fmla="*/ 106394 w 266700"/>
                <a:gd name="connsiteY3" fmla="*/ 16859 h 257175"/>
                <a:gd name="connsiteX4" fmla="*/ 85058 w 266700"/>
                <a:gd name="connsiteY4" fmla="*/ 10382 h 257175"/>
                <a:gd name="connsiteX5" fmla="*/ 78295 w 266700"/>
                <a:gd name="connsiteY5" fmla="*/ 6191 h 257175"/>
                <a:gd name="connsiteX6" fmla="*/ 78200 w 266700"/>
                <a:gd name="connsiteY6" fmla="*/ 6096 h 257175"/>
                <a:gd name="connsiteX7" fmla="*/ 69532 w 266700"/>
                <a:gd name="connsiteY7" fmla="*/ 0 h 257175"/>
                <a:gd name="connsiteX8" fmla="*/ 68675 w 266700"/>
                <a:gd name="connsiteY8" fmla="*/ 72295 h 257175"/>
                <a:gd name="connsiteX9" fmla="*/ 64675 w 266700"/>
                <a:gd name="connsiteY9" fmla="*/ 100774 h 257175"/>
                <a:gd name="connsiteX10" fmla="*/ 0 w 266700"/>
                <a:gd name="connsiteY10" fmla="*/ 263747 h 257175"/>
                <a:gd name="connsiteX11" fmla="*/ 241363 w 266700"/>
                <a:gd name="connsiteY11" fmla="*/ 232791 h 257175"/>
                <a:gd name="connsiteX12" fmla="*/ 265557 w 266700"/>
                <a:gd name="connsiteY12" fmla="*/ 186309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6700" h="257175">
                  <a:moveTo>
                    <a:pt x="265557" y="186309"/>
                  </a:moveTo>
                  <a:lnTo>
                    <a:pt x="228505" y="113443"/>
                  </a:lnTo>
                  <a:lnTo>
                    <a:pt x="226409" y="84963"/>
                  </a:lnTo>
                  <a:cubicBezTo>
                    <a:pt x="227552" y="84963"/>
                    <a:pt x="141351" y="32004"/>
                    <a:pt x="106394" y="16859"/>
                  </a:cubicBezTo>
                  <a:cubicBezTo>
                    <a:pt x="99346" y="16383"/>
                    <a:pt x="91916" y="14288"/>
                    <a:pt x="85058" y="10382"/>
                  </a:cubicBezTo>
                  <a:cubicBezTo>
                    <a:pt x="82772" y="9049"/>
                    <a:pt x="80486" y="7715"/>
                    <a:pt x="78295" y="6191"/>
                  </a:cubicBezTo>
                  <a:cubicBezTo>
                    <a:pt x="78200" y="6096"/>
                    <a:pt x="78200" y="6096"/>
                    <a:pt x="78200" y="6096"/>
                  </a:cubicBezTo>
                  <a:cubicBezTo>
                    <a:pt x="75247" y="4191"/>
                    <a:pt x="72295" y="2095"/>
                    <a:pt x="69532" y="0"/>
                  </a:cubicBezTo>
                  <a:lnTo>
                    <a:pt x="68675" y="72295"/>
                  </a:lnTo>
                  <a:cubicBezTo>
                    <a:pt x="68580" y="82010"/>
                    <a:pt x="67246" y="91440"/>
                    <a:pt x="64675" y="100774"/>
                  </a:cubicBezTo>
                  <a:cubicBezTo>
                    <a:pt x="57721" y="124968"/>
                    <a:pt x="6858" y="253174"/>
                    <a:pt x="0" y="263747"/>
                  </a:cubicBezTo>
                  <a:cubicBezTo>
                    <a:pt x="0" y="263747"/>
                    <a:pt x="156019" y="244412"/>
                    <a:pt x="241363" y="232791"/>
                  </a:cubicBezTo>
                  <a:cubicBezTo>
                    <a:pt x="263176" y="229743"/>
                    <a:pt x="275558" y="206026"/>
                    <a:pt x="265557" y="186309"/>
                  </a:cubicBezTo>
                  <a:close/>
                </a:path>
              </a:pathLst>
            </a:custGeom>
            <a:solidFill>
              <a:srgbClr val="F29EA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0D868E0C-A4B8-424A-A7B7-AB93FC118609}"/>
                </a:ext>
              </a:extLst>
            </p:cNvPr>
            <p:cNvSpPr/>
            <p:nvPr/>
          </p:nvSpPr>
          <p:spPr>
            <a:xfrm>
              <a:off x="4707436" y="5452872"/>
              <a:ext cx="342900" cy="314325"/>
            </a:xfrm>
            <a:custGeom>
              <a:avLst/>
              <a:gdLst>
                <a:gd name="connsiteX0" fmla="*/ 81820 w 342900"/>
                <a:gd name="connsiteY0" fmla="*/ 287750 h 314325"/>
                <a:gd name="connsiteX1" fmla="*/ 92392 w 342900"/>
                <a:gd name="connsiteY1" fmla="*/ 289370 h 314325"/>
                <a:gd name="connsiteX2" fmla="*/ 92488 w 342900"/>
                <a:gd name="connsiteY2" fmla="*/ 289370 h 314325"/>
                <a:gd name="connsiteX3" fmla="*/ 100394 w 342900"/>
                <a:gd name="connsiteY3" fmla="*/ 290036 h 314325"/>
                <a:gd name="connsiteX4" fmla="*/ 122301 w 342900"/>
                <a:gd name="connsiteY4" fmla="*/ 286226 h 314325"/>
                <a:gd name="connsiteX5" fmla="*/ 270034 w 342900"/>
                <a:gd name="connsiteY5" fmla="*/ 321850 h 314325"/>
                <a:gd name="connsiteX6" fmla="*/ 271748 w 342900"/>
                <a:gd name="connsiteY6" fmla="*/ 321945 h 314325"/>
                <a:gd name="connsiteX7" fmla="*/ 334994 w 342900"/>
                <a:gd name="connsiteY7" fmla="*/ 235363 h 314325"/>
                <a:gd name="connsiteX8" fmla="*/ 324803 w 342900"/>
                <a:gd name="connsiteY8" fmla="*/ 162020 h 314325"/>
                <a:gd name="connsiteX9" fmla="*/ 324612 w 342900"/>
                <a:gd name="connsiteY9" fmla="*/ 161735 h 314325"/>
                <a:gd name="connsiteX10" fmla="*/ 321945 w 342900"/>
                <a:gd name="connsiteY10" fmla="*/ 156401 h 314325"/>
                <a:gd name="connsiteX11" fmla="*/ 321850 w 342900"/>
                <a:gd name="connsiteY11" fmla="*/ 156210 h 314325"/>
                <a:gd name="connsiteX12" fmla="*/ 324612 w 342900"/>
                <a:gd name="connsiteY12" fmla="*/ 148304 h 314325"/>
                <a:gd name="connsiteX13" fmla="*/ 349758 w 342900"/>
                <a:gd name="connsiteY13" fmla="*/ 136112 h 314325"/>
                <a:gd name="connsiteX14" fmla="*/ 350044 w 342900"/>
                <a:gd name="connsiteY14" fmla="*/ 132683 h 314325"/>
                <a:gd name="connsiteX15" fmla="*/ 291655 w 342900"/>
                <a:gd name="connsiteY15" fmla="*/ 94202 h 314325"/>
                <a:gd name="connsiteX16" fmla="*/ 283273 w 342900"/>
                <a:gd name="connsiteY16" fmla="*/ 88678 h 314325"/>
                <a:gd name="connsiteX17" fmla="*/ 255365 w 342900"/>
                <a:gd name="connsiteY17" fmla="*/ 22765 h 314325"/>
                <a:gd name="connsiteX18" fmla="*/ 245745 w 342900"/>
                <a:gd name="connsiteY18" fmla="*/ 0 h 314325"/>
                <a:gd name="connsiteX19" fmla="*/ 0 w 342900"/>
                <a:gd name="connsiteY19" fmla="*/ 119539 h 314325"/>
                <a:gd name="connsiteX20" fmla="*/ 81820 w 342900"/>
                <a:gd name="connsiteY20" fmla="*/ 287750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42900" h="314325">
                  <a:moveTo>
                    <a:pt x="81820" y="287750"/>
                  </a:moveTo>
                  <a:cubicBezTo>
                    <a:pt x="85249" y="288417"/>
                    <a:pt x="88773" y="288989"/>
                    <a:pt x="92392" y="289370"/>
                  </a:cubicBezTo>
                  <a:cubicBezTo>
                    <a:pt x="92392" y="289370"/>
                    <a:pt x="92392" y="289370"/>
                    <a:pt x="92488" y="289370"/>
                  </a:cubicBezTo>
                  <a:cubicBezTo>
                    <a:pt x="95155" y="289655"/>
                    <a:pt x="97727" y="289846"/>
                    <a:pt x="100394" y="290036"/>
                  </a:cubicBezTo>
                  <a:cubicBezTo>
                    <a:pt x="108299" y="290513"/>
                    <a:pt x="115824" y="289084"/>
                    <a:pt x="122301" y="286226"/>
                  </a:cubicBezTo>
                  <a:cubicBezTo>
                    <a:pt x="160306" y="284036"/>
                    <a:pt x="226123" y="286512"/>
                    <a:pt x="270034" y="321850"/>
                  </a:cubicBezTo>
                  <a:cubicBezTo>
                    <a:pt x="270034" y="321850"/>
                    <a:pt x="270605" y="321850"/>
                    <a:pt x="271748" y="321945"/>
                  </a:cubicBezTo>
                  <a:cubicBezTo>
                    <a:pt x="306324" y="304038"/>
                    <a:pt x="328708" y="271367"/>
                    <a:pt x="334994" y="235363"/>
                  </a:cubicBezTo>
                  <a:cubicBezTo>
                    <a:pt x="339185" y="211360"/>
                    <a:pt x="336137" y="185642"/>
                    <a:pt x="324803" y="162020"/>
                  </a:cubicBezTo>
                  <a:cubicBezTo>
                    <a:pt x="324707" y="161925"/>
                    <a:pt x="324707" y="161735"/>
                    <a:pt x="324612" y="161735"/>
                  </a:cubicBezTo>
                  <a:lnTo>
                    <a:pt x="321945" y="156401"/>
                  </a:lnTo>
                  <a:lnTo>
                    <a:pt x="321850" y="156210"/>
                  </a:lnTo>
                  <a:cubicBezTo>
                    <a:pt x="320421" y="153257"/>
                    <a:pt x="321755" y="149828"/>
                    <a:pt x="324612" y="148304"/>
                  </a:cubicBezTo>
                  <a:lnTo>
                    <a:pt x="349758" y="136112"/>
                  </a:lnTo>
                  <a:cubicBezTo>
                    <a:pt x="351092" y="135446"/>
                    <a:pt x="351187" y="133541"/>
                    <a:pt x="350044" y="132683"/>
                  </a:cubicBezTo>
                  <a:lnTo>
                    <a:pt x="291655" y="94202"/>
                  </a:lnTo>
                  <a:lnTo>
                    <a:pt x="283273" y="88678"/>
                  </a:lnTo>
                  <a:lnTo>
                    <a:pt x="255365" y="22765"/>
                  </a:lnTo>
                  <a:lnTo>
                    <a:pt x="245745" y="0"/>
                  </a:lnTo>
                  <a:lnTo>
                    <a:pt x="0" y="119539"/>
                  </a:lnTo>
                  <a:lnTo>
                    <a:pt x="81820" y="287750"/>
                  </a:lnTo>
                  <a:close/>
                </a:path>
              </a:pathLst>
            </a:custGeom>
            <a:solidFill>
              <a:srgbClr val="FFB2B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2CC01422-ED6C-467E-B47E-619A9F2C7369}"/>
                </a:ext>
              </a:extLst>
            </p:cNvPr>
            <p:cNvSpPr/>
            <p:nvPr/>
          </p:nvSpPr>
          <p:spPr>
            <a:xfrm>
              <a:off x="4652744" y="5363623"/>
              <a:ext cx="419100" cy="409575"/>
            </a:xfrm>
            <a:custGeom>
              <a:avLst/>
              <a:gdLst>
                <a:gd name="connsiteX0" fmla="*/ 136511 w 419100"/>
                <a:gd name="connsiteY0" fmla="*/ 377000 h 409575"/>
                <a:gd name="connsiteX1" fmla="*/ 147084 w 419100"/>
                <a:gd name="connsiteY1" fmla="*/ 378619 h 409575"/>
                <a:gd name="connsiteX2" fmla="*/ 147179 w 419100"/>
                <a:gd name="connsiteY2" fmla="*/ 378619 h 409575"/>
                <a:gd name="connsiteX3" fmla="*/ 155085 w 419100"/>
                <a:gd name="connsiteY3" fmla="*/ 379286 h 409575"/>
                <a:gd name="connsiteX4" fmla="*/ 176993 w 419100"/>
                <a:gd name="connsiteY4" fmla="*/ 375475 h 409575"/>
                <a:gd name="connsiteX5" fmla="*/ 324725 w 419100"/>
                <a:gd name="connsiteY5" fmla="*/ 411099 h 409575"/>
                <a:gd name="connsiteX6" fmla="*/ 326440 w 419100"/>
                <a:gd name="connsiteY6" fmla="*/ 411194 h 409575"/>
                <a:gd name="connsiteX7" fmla="*/ 415594 w 419100"/>
                <a:gd name="connsiteY7" fmla="*/ 388525 h 409575"/>
                <a:gd name="connsiteX8" fmla="*/ 379494 w 419100"/>
                <a:gd name="connsiteY8" fmla="*/ 251365 h 409575"/>
                <a:gd name="connsiteX9" fmla="*/ 379304 w 419100"/>
                <a:gd name="connsiteY9" fmla="*/ 251079 h 409575"/>
                <a:gd name="connsiteX10" fmla="*/ 206520 w 419100"/>
                <a:gd name="connsiteY10" fmla="*/ 302609 h 409575"/>
                <a:gd name="connsiteX11" fmla="*/ 206425 w 419100"/>
                <a:gd name="connsiteY11" fmla="*/ 302705 h 409575"/>
                <a:gd name="connsiteX12" fmla="*/ 170135 w 419100"/>
                <a:gd name="connsiteY12" fmla="*/ 292513 h 409575"/>
                <a:gd name="connsiteX13" fmla="*/ 141845 w 419100"/>
                <a:gd name="connsiteY13" fmla="*/ 251365 h 409575"/>
                <a:gd name="connsiteX14" fmla="*/ 145465 w 419100"/>
                <a:gd name="connsiteY14" fmla="*/ 231743 h 409575"/>
                <a:gd name="connsiteX15" fmla="*/ 158895 w 419100"/>
                <a:gd name="connsiteY15" fmla="*/ 222409 h 409575"/>
                <a:gd name="connsiteX16" fmla="*/ 199853 w 419100"/>
                <a:gd name="connsiteY16" fmla="*/ 229934 h 409575"/>
                <a:gd name="connsiteX17" fmla="*/ 212426 w 419100"/>
                <a:gd name="connsiteY17" fmla="*/ 248031 h 409575"/>
                <a:gd name="connsiteX18" fmla="*/ 210235 w 419100"/>
                <a:gd name="connsiteY18" fmla="*/ 237458 h 409575"/>
                <a:gd name="connsiteX19" fmla="*/ 267766 w 419100"/>
                <a:gd name="connsiteY19" fmla="*/ 133255 h 409575"/>
                <a:gd name="connsiteX20" fmla="*/ 303485 w 419100"/>
                <a:gd name="connsiteY20" fmla="*/ 115824 h 409575"/>
                <a:gd name="connsiteX21" fmla="*/ 310343 w 419100"/>
                <a:gd name="connsiteY21" fmla="*/ 112014 h 409575"/>
                <a:gd name="connsiteX22" fmla="*/ 343585 w 419100"/>
                <a:gd name="connsiteY22" fmla="*/ 0 h 409575"/>
                <a:gd name="connsiteX23" fmla="*/ 49072 w 419100"/>
                <a:gd name="connsiteY23" fmla="*/ 143256 h 409575"/>
                <a:gd name="connsiteX24" fmla="*/ 8876 w 419100"/>
                <a:gd name="connsiteY24" fmla="*/ 259842 h 409575"/>
                <a:gd name="connsiteX25" fmla="*/ 24497 w 419100"/>
                <a:gd name="connsiteY25" fmla="*/ 292037 h 409575"/>
                <a:gd name="connsiteX26" fmla="*/ 136511 w 419100"/>
                <a:gd name="connsiteY26" fmla="*/ 377000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19100" h="409575">
                  <a:moveTo>
                    <a:pt x="136511" y="377000"/>
                  </a:moveTo>
                  <a:cubicBezTo>
                    <a:pt x="139940" y="377666"/>
                    <a:pt x="143465" y="378238"/>
                    <a:pt x="147084" y="378619"/>
                  </a:cubicBezTo>
                  <a:cubicBezTo>
                    <a:pt x="147084" y="378619"/>
                    <a:pt x="147084" y="378619"/>
                    <a:pt x="147179" y="378619"/>
                  </a:cubicBezTo>
                  <a:cubicBezTo>
                    <a:pt x="149846" y="378905"/>
                    <a:pt x="152418" y="379095"/>
                    <a:pt x="155085" y="379286"/>
                  </a:cubicBezTo>
                  <a:cubicBezTo>
                    <a:pt x="162991" y="379762"/>
                    <a:pt x="170516" y="378333"/>
                    <a:pt x="176993" y="375475"/>
                  </a:cubicBezTo>
                  <a:cubicBezTo>
                    <a:pt x="214997" y="373285"/>
                    <a:pt x="280815" y="375761"/>
                    <a:pt x="324725" y="411099"/>
                  </a:cubicBezTo>
                  <a:cubicBezTo>
                    <a:pt x="324725" y="411099"/>
                    <a:pt x="325297" y="411099"/>
                    <a:pt x="326440" y="411194"/>
                  </a:cubicBezTo>
                  <a:cubicBezTo>
                    <a:pt x="335393" y="411575"/>
                    <a:pt x="378732" y="411861"/>
                    <a:pt x="415594" y="388525"/>
                  </a:cubicBezTo>
                  <a:cubicBezTo>
                    <a:pt x="455599" y="363093"/>
                    <a:pt x="383780" y="257461"/>
                    <a:pt x="379494" y="251365"/>
                  </a:cubicBezTo>
                  <a:cubicBezTo>
                    <a:pt x="379304" y="251174"/>
                    <a:pt x="379304" y="251079"/>
                    <a:pt x="379304" y="251079"/>
                  </a:cubicBezTo>
                  <a:cubicBezTo>
                    <a:pt x="379304" y="251079"/>
                    <a:pt x="277005" y="297656"/>
                    <a:pt x="206520" y="302609"/>
                  </a:cubicBezTo>
                  <a:cubicBezTo>
                    <a:pt x="206425" y="302705"/>
                    <a:pt x="206425" y="302705"/>
                    <a:pt x="206425" y="302705"/>
                  </a:cubicBezTo>
                  <a:cubicBezTo>
                    <a:pt x="193757" y="308324"/>
                    <a:pt x="178326" y="304324"/>
                    <a:pt x="170135" y="292513"/>
                  </a:cubicBezTo>
                  <a:lnTo>
                    <a:pt x="141845" y="251365"/>
                  </a:lnTo>
                  <a:cubicBezTo>
                    <a:pt x="137369" y="244983"/>
                    <a:pt x="138988" y="236125"/>
                    <a:pt x="145465" y="231743"/>
                  </a:cubicBezTo>
                  <a:lnTo>
                    <a:pt x="158895" y="222409"/>
                  </a:lnTo>
                  <a:cubicBezTo>
                    <a:pt x="172230" y="213170"/>
                    <a:pt x="190613" y="216598"/>
                    <a:pt x="199853" y="229934"/>
                  </a:cubicBezTo>
                  <a:lnTo>
                    <a:pt x="212426" y="248031"/>
                  </a:lnTo>
                  <a:cubicBezTo>
                    <a:pt x="211473" y="244793"/>
                    <a:pt x="210711" y="241268"/>
                    <a:pt x="210235" y="237458"/>
                  </a:cubicBezTo>
                  <a:cubicBezTo>
                    <a:pt x="204615" y="194120"/>
                    <a:pt x="228428" y="152305"/>
                    <a:pt x="267766" y="133255"/>
                  </a:cubicBezTo>
                  <a:lnTo>
                    <a:pt x="303485" y="115824"/>
                  </a:lnTo>
                  <a:cubicBezTo>
                    <a:pt x="305866" y="114586"/>
                    <a:pt x="308152" y="113347"/>
                    <a:pt x="310343" y="112014"/>
                  </a:cubicBezTo>
                  <a:cubicBezTo>
                    <a:pt x="348443" y="89154"/>
                    <a:pt x="363206" y="40672"/>
                    <a:pt x="343585" y="0"/>
                  </a:cubicBezTo>
                  <a:cubicBezTo>
                    <a:pt x="208425" y="20860"/>
                    <a:pt x="94887" y="59150"/>
                    <a:pt x="49072" y="143256"/>
                  </a:cubicBezTo>
                  <a:cubicBezTo>
                    <a:pt x="5638" y="164401"/>
                    <a:pt x="-12269" y="216598"/>
                    <a:pt x="8876" y="259842"/>
                  </a:cubicBezTo>
                  <a:lnTo>
                    <a:pt x="24497" y="292037"/>
                  </a:lnTo>
                  <a:cubicBezTo>
                    <a:pt x="46976" y="338423"/>
                    <a:pt x="89553" y="368522"/>
                    <a:pt x="136511" y="377000"/>
                  </a:cubicBezTo>
                  <a:close/>
                </a:path>
              </a:pathLst>
            </a:custGeom>
            <a:solidFill>
              <a:srgbClr val="00114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E477C1D1-81A9-4303-9EDA-15C871FE50C9}"/>
                </a:ext>
              </a:extLst>
            </p:cNvPr>
            <p:cNvSpPr/>
            <p:nvPr/>
          </p:nvSpPr>
          <p:spPr>
            <a:xfrm>
              <a:off x="4792250" y="5580787"/>
              <a:ext cx="85725" cy="85725"/>
            </a:xfrm>
            <a:custGeom>
              <a:avLst/>
              <a:gdLst>
                <a:gd name="connsiteX0" fmla="*/ 67015 w 85725"/>
                <a:gd name="connsiteY0" fmla="*/ 85540 h 85725"/>
                <a:gd name="connsiteX1" fmla="*/ 67015 w 85725"/>
                <a:gd name="connsiteY1" fmla="*/ 85540 h 85725"/>
                <a:gd name="connsiteX2" fmla="*/ 71587 w 85725"/>
                <a:gd name="connsiteY2" fmla="*/ 82873 h 85725"/>
                <a:gd name="connsiteX3" fmla="*/ 85112 w 85725"/>
                <a:gd name="connsiteY3" fmla="*/ 73539 h 85725"/>
                <a:gd name="connsiteX4" fmla="*/ 88732 w 85725"/>
                <a:gd name="connsiteY4" fmla="*/ 53822 h 85725"/>
                <a:gd name="connsiteX5" fmla="*/ 73016 w 85725"/>
                <a:gd name="connsiteY5" fmla="*/ 30962 h 85725"/>
                <a:gd name="connsiteX6" fmla="*/ 60443 w 85725"/>
                <a:gd name="connsiteY6" fmla="*/ 12769 h 85725"/>
                <a:gd name="connsiteX7" fmla="*/ 19485 w 85725"/>
                <a:gd name="connsiteY7" fmla="*/ 5149 h 85725"/>
                <a:gd name="connsiteX8" fmla="*/ 6150 w 85725"/>
                <a:gd name="connsiteY8" fmla="*/ 14484 h 85725"/>
                <a:gd name="connsiteX9" fmla="*/ 2531 w 85725"/>
                <a:gd name="connsiteY9" fmla="*/ 34105 h 85725"/>
                <a:gd name="connsiteX10" fmla="*/ 30820 w 85725"/>
                <a:gd name="connsiteY10" fmla="*/ 75253 h 85725"/>
                <a:gd name="connsiteX11" fmla="*/ 67015 w 85725"/>
                <a:gd name="connsiteY11" fmla="*/ 85540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5725" h="85725">
                  <a:moveTo>
                    <a:pt x="67015" y="85540"/>
                  </a:moveTo>
                  <a:cubicBezTo>
                    <a:pt x="67015" y="85540"/>
                    <a:pt x="67015" y="85350"/>
                    <a:pt x="67015" y="85540"/>
                  </a:cubicBezTo>
                  <a:cubicBezTo>
                    <a:pt x="68634" y="84683"/>
                    <a:pt x="70158" y="83826"/>
                    <a:pt x="71587" y="82873"/>
                  </a:cubicBezTo>
                  <a:lnTo>
                    <a:pt x="85112" y="73539"/>
                  </a:lnTo>
                  <a:cubicBezTo>
                    <a:pt x="91494" y="69062"/>
                    <a:pt x="93114" y="60299"/>
                    <a:pt x="88732" y="53822"/>
                  </a:cubicBezTo>
                  <a:lnTo>
                    <a:pt x="73016" y="30962"/>
                  </a:lnTo>
                  <a:lnTo>
                    <a:pt x="60443" y="12769"/>
                  </a:lnTo>
                  <a:cubicBezTo>
                    <a:pt x="51203" y="-661"/>
                    <a:pt x="32916" y="-3995"/>
                    <a:pt x="19485" y="5149"/>
                  </a:cubicBezTo>
                  <a:lnTo>
                    <a:pt x="6150" y="14484"/>
                  </a:lnTo>
                  <a:cubicBezTo>
                    <a:pt x="-327" y="18961"/>
                    <a:pt x="-1946" y="27724"/>
                    <a:pt x="2531" y="34105"/>
                  </a:cubicBezTo>
                  <a:lnTo>
                    <a:pt x="30820" y="75253"/>
                  </a:lnTo>
                  <a:cubicBezTo>
                    <a:pt x="38916" y="87160"/>
                    <a:pt x="54251" y="91160"/>
                    <a:pt x="67015" y="85540"/>
                  </a:cubicBezTo>
                  <a:close/>
                </a:path>
              </a:pathLst>
            </a:custGeom>
            <a:solidFill>
              <a:srgbClr val="FFB2B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B8A91BE4-3809-475F-8461-35E2E35A6289}"/>
                </a:ext>
              </a:extLst>
            </p:cNvPr>
            <p:cNvSpPr/>
            <p:nvPr/>
          </p:nvSpPr>
          <p:spPr>
            <a:xfrm>
              <a:off x="4043353" y="5095875"/>
              <a:ext cx="9525" cy="9525"/>
            </a:xfrm>
            <a:custGeom>
              <a:avLst/>
              <a:gdLst/>
              <a:ahLst/>
              <a:cxnLst/>
              <a:rect l="l" t="t" r="r" b="b"/>
              <a:pathLst>
                <a:path/>
              </a:pathLst>
            </a:custGeom>
            <a:solidFill>
              <a:srgbClr val="FFB2B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C51BD8BF-402F-4892-846C-146DBCE6466A}"/>
                </a:ext>
              </a:extLst>
            </p:cNvPr>
            <p:cNvSpPr/>
            <p:nvPr/>
          </p:nvSpPr>
          <p:spPr>
            <a:xfrm>
              <a:off x="4043353" y="5095875"/>
              <a:ext cx="9525" cy="9525"/>
            </a:xfrm>
            <a:custGeom>
              <a:avLst/>
              <a:gdLst/>
              <a:ahLst/>
              <a:cxnLst/>
              <a:rect l="l" t="t" r="r" b="b"/>
              <a:pathLst>
                <a:path/>
              </a:pathLst>
            </a:custGeom>
            <a:solidFill>
              <a:srgbClr val="FFB2B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01908445-A6FC-4674-9303-8DF408FC68D0}"/>
                </a:ext>
              </a:extLst>
            </p:cNvPr>
            <p:cNvSpPr/>
            <p:nvPr/>
          </p:nvSpPr>
          <p:spPr>
            <a:xfrm>
              <a:off x="4043353" y="5095875"/>
              <a:ext cx="9525" cy="9525"/>
            </a:xfrm>
            <a:custGeom>
              <a:avLst/>
              <a:gdLst/>
              <a:ahLst/>
              <a:cxnLst/>
              <a:rect l="l" t="t" r="r" b="b"/>
              <a:pathLst>
                <a:path/>
              </a:pathLst>
            </a:custGeom>
            <a:solidFill>
              <a:srgbClr val="FFB2B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DAFB3F30-0EE0-43E5-9367-CE616C16AB6A}"/>
                </a:ext>
              </a:extLst>
            </p:cNvPr>
            <p:cNvSpPr/>
            <p:nvPr/>
          </p:nvSpPr>
          <p:spPr>
            <a:xfrm>
              <a:off x="4696006" y="5870067"/>
              <a:ext cx="361950" cy="133350"/>
            </a:xfrm>
            <a:custGeom>
              <a:avLst/>
              <a:gdLst>
                <a:gd name="connsiteX0" fmla="*/ 74676 w 361950"/>
                <a:gd name="connsiteY0" fmla="*/ 0 h 133350"/>
                <a:gd name="connsiteX1" fmla="*/ 366808 w 361950"/>
                <a:gd name="connsiteY1" fmla="*/ 11811 h 133350"/>
                <a:gd name="connsiteX2" fmla="*/ 356330 w 361950"/>
                <a:gd name="connsiteY2" fmla="*/ 74009 h 133350"/>
                <a:gd name="connsiteX3" fmla="*/ 98965 w 361950"/>
                <a:gd name="connsiteY3" fmla="*/ 133541 h 133350"/>
                <a:gd name="connsiteX4" fmla="*/ 0 w 361950"/>
                <a:gd name="connsiteY4" fmla="*/ 12153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1950" h="133350">
                  <a:moveTo>
                    <a:pt x="74676" y="0"/>
                  </a:moveTo>
                  <a:cubicBezTo>
                    <a:pt x="74676" y="0"/>
                    <a:pt x="314992" y="27337"/>
                    <a:pt x="366808" y="11811"/>
                  </a:cubicBezTo>
                  <a:lnTo>
                    <a:pt x="356330" y="74009"/>
                  </a:lnTo>
                  <a:cubicBezTo>
                    <a:pt x="356330" y="74009"/>
                    <a:pt x="107728" y="133350"/>
                    <a:pt x="98965" y="133541"/>
                  </a:cubicBezTo>
                  <a:cubicBezTo>
                    <a:pt x="90202" y="133731"/>
                    <a:pt x="572" y="122873"/>
                    <a:pt x="0" y="121539"/>
                  </a:cubicBezTo>
                </a:path>
              </a:pathLst>
            </a:custGeom>
            <a:solidFill>
              <a:srgbClr val="FF2D5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6BCF1DB2-122B-4D55-8343-AD4F38068CFD}"/>
                </a:ext>
              </a:extLst>
            </p:cNvPr>
            <p:cNvSpPr/>
            <p:nvPr/>
          </p:nvSpPr>
          <p:spPr>
            <a:xfrm>
              <a:off x="4906223" y="5369858"/>
              <a:ext cx="1485900" cy="1047750"/>
            </a:xfrm>
            <a:custGeom>
              <a:avLst/>
              <a:gdLst>
                <a:gd name="connsiteX0" fmla="*/ 1488662 w 1485900"/>
                <a:gd name="connsiteY0" fmla="*/ 70727 h 1047750"/>
                <a:gd name="connsiteX1" fmla="*/ 1327690 w 1485900"/>
                <a:gd name="connsiteY1" fmla="*/ 737572 h 1047750"/>
                <a:gd name="connsiteX2" fmla="*/ 718757 w 1485900"/>
                <a:gd name="connsiteY2" fmla="*/ 1054469 h 1047750"/>
                <a:gd name="connsiteX3" fmla="*/ 442532 w 1485900"/>
                <a:gd name="connsiteY3" fmla="*/ 1029894 h 1047750"/>
                <a:gd name="connsiteX4" fmla="*/ 232505 w 1485900"/>
                <a:gd name="connsiteY4" fmla="*/ 1011130 h 1047750"/>
                <a:gd name="connsiteX5" fmla="*/ 209074 w 1485900"/>
                <a:gd name="connsiteY5" fmla="*/ 1009034 h 1047750"/>
                <a:gd name="connsiteX6" fmla="*/ 0 w 1485900"/>
                <a:gd name="connsiteY6" fmla="*/ 750050 h 1047750"/>
                <a:gd name="connsiteX7" fmla="*/ 3905 w 1485900"/>
                <a:gd name="connsiteY7" fmla="*/ 704520 h 1047750"/>
                <a:gd name="connsiteX8" fmla="*/ 174879 w 1485900"/>
                <a:gd name="connsiteY8" fmla="*/ 566408 h 1047750"/>
                <a:gd name="connsiteX9" fmla="*/ 670370 w 1485900"/>
                <a:gd name="connsiteY9" fmla="*/ 586505 h 1047750"/>
                <a:gd name="connsiteX10" fmla="*/ 1023271 w 1485900"/>
                <a:gd name="connsiteY10" fmla="*/ 427914 h 1047750"/>
                <a:gd name="connsiteX11" fmla="*/ 1353598 w 1485900"/>
                <a:gd name="connsiteY11" fmla="*/ 23959 h 1047750"/>
                <a:gd name="connsiteX12" fmla="*/ 1416368 w 1485900"/>
                <a:gd name="connsiteY12" fmla="*/ 1194 h 1047750"/>
                <a:gd name="connsiteX13" fmla="*/ 1445228 w 1485900"/>
                <a:gd name="connsiteY13" fmla="*/ 6719 h 1047750"/>
                <a:gd name="connsiteX14" fmla="*/ 1488662 w 1485900"/>
                <a:gd name="connsiteY14" fmla="*/ 70727 h 104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485900" h="1047750">
                  <a:moveTo>
                    <a:pt x="1488662" y="70727"/>
                  </a:moveTo>
                  <a:cubicBezTo>
                    <a:pt x="1461326" y="217316"/>
                    <a:pt x="1382840" y="621653"/>
                    <a:pt x="1327690" y="737572"/>
                  </a:cubicBezTo>
                  <a:cubicBezTo>
                    <a:pt x="1259777" y="880066"/>
                    <a:pt x="1043845" y="1048087"/>
                    <a:pt x="718757" y="1054469"/>
                  </a:cubicBezTo>
                  <a:lnTo>
                    <a:pt x="442532" y="1029894"/>
                  </a:lnTo>
                  <a:lnTo>
                    <a:pt x="232505" y="1011130"/>
                  </a:lnTo>
                  <a:lnTo>
                    <a:pt x="209074" y="1009034"/>
                  </a:lnTo>
                  <a:cubicBezTo>
                    <a:pt x="85249" y="982174"/>
                    <a:pt x="0" y="872636"/>
                    <a:pt x="0" y="750050"/>
                  </a:cubicBezTo>
                  <a:cubicBezTo>
                    <a:pt x="0" y="735095"/>
                    <a:pt x="1238" y="719855"/>
                    <a:pt x="3905" y="704520"/>
                  </a:cubicBezTo>
                  <a:cubicBezTo>
                    <a:pt x="18193" y="622034"/>
                    <a:pt x="91345" y="562979"/>
                    <a:pt x="174879" y="566408"/>
                  </a:cubicBezTo>
                  <a:lnTo>
                    <a:pt x="670370" y="586505"/>
                  </a:lnTo>
                  <a:cubicBezTo>
                    <a:pt x="806387" y="592030"/>
                    <a:pt x="937165" y="533261"/>
                    <a:pt x="1023271" y="427914"/>
                  </a:cubicBezTo>
                  <a:lnTo>
                    <a:pt x="1353598" y="23959"/>
                  </a:lnTo>
                  <a:cubicBezTo>
                    <a:pt x="1368743" y="5385"/>
                    <a:pt x="1392936" y="-3378"/>
                    <a:pt x="1416368" y="1194"/>
                  </a:cubicBezTo>
                  <a:lnTo>
                    <a:pt x="1445228" y="6719"/>
                  </a:lnTo>
                  <a:cubicBezTo>
                    <a:pt x="1474756" y="12529"/>
                    <a:pt x="1494282" y="41104"/>
                    <a:pt x="1488662" y="70727"/>
                  </a:cubicBezTo>
                  <a:close/>
                </a:path>
              </a:pathLst>
            </a:custGeom>
            <a:solidFill>
              <a:srgbClr val="FF2D5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E110C420-BBCD-4FC1-812C-B1D2437939E2}"/>
                </a:ext>
              </a:extLst>
            </p:cNvPr>
            <p:cNvSpPr/>
            <p:nvPr/>
          </p:nvSpPr>
          <p:spPr>
            <a:xfrm>
              <a:off x="5150920" y="6399752"/>
              <a:ext cx="333375" cy="1057275"/>
            </a:xfrm>
            <a:custGeom>
              <a:avLst/>
              <a:gdLst>
                <a:gd name="connsiteX0" fmla="*/ 340233 w 333375"/>
                <a:gd name="connsiteY0" fmla="*/ 769144 h 1057275"/>
                <a:gd name="connsiteX1" fmla="*/ 283750 w 333375"/>
                <a:gd name="connsiteY1" fmla="*/ 1054322 h 1057275"/>
                <a:gd name="connsiteX2" fmla="*/ 283655 w 333375"/>
                <a:gd name="connsiteY2" fmla="*/ 1054322 h 1057275"/>
                <a:gd name="connsiteX3" fmla="*/ 176879 w 333375"/>
                <a:gd name="connsiteY3" fmla="*/ 1066705 h 1057275"/>
                <a:gd name="connsiteX4" fmla="*/ 153067 w 333375"/>
                <a:gd name="connsiteY4" fmla="*/ 638842 h 1057275"/>
                <a:gd name="connsiteX5" fmla="*/ 0 w 333375"/>
                <a:gd name="connsiteY5" fmla="*/ 48673 h 1057275"/>
                <a:gd name="connsiteX6" fmla="*/ 197739 w 333375"/>
                <a:gd name="connsiteY6" fmla="*/ 0 h 1057275"/>
                <a:gd name="connsiteX7" fmla="*/ 340233 w 333375"/>
                <a:gd name="connsiteY7" fmla="*/ 769144 h 1057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3375" h="1057275">
                  <a:moveTo>
                    <a:pt x="340233" y="769144"/>
                  </a:moveTo>
                  <a:cubicBezTo>
                    <a:pt x="335661" y="885539"/>
                    <a:pt x="317659" y="980313"/>
                    <a:pt x="283750" y="1054322"/>
                  </a:cubicBezTo>
                  <a:cubicBezTo>
                    <a:pt x="283750" y="1054322"/>
                    <a:pt x="283750" y="1054322"/>
                    <a:pt x="283655" y="1054322"/>
                  </a:cubicBezTo>
                  <a:cubicBezTo>
                    <a:pt x="281750" y="1054799"/>
                    <a:pt x="243840" y="1062514"/>
                    <a:pt x="176879" y="1066705"/>
                  </a:cubicBezTo>
                  <a:cubicBezTo>
                    <a:pt x="178499" y="1040606"/>
                    <a:pt x="190595" y="821436"/>
                    <a:pt x="153067" y="638842"/>
                  </a:cubicBezTo>
                  <a:cubicBezTo>
                    <a:pt x="113062" y="444341"/>
                    <a:pt x="0" y="48673"/>
                    <a:pt x="0" y="48673"/>
                  </a:cubicBezTo>
                  <a:lnTo>
                    <a:pt x="197739" y="0"/>
                  </a:lnTo>
                  <a:cubicBezTo>
                    <a:pt x="262223" y="233077"/>
                    <a:pt x="347567" y="581406"/>
                    <a:pt x="340233" y="769144"/>
                  </a:cubicBezTo>
                  <a:close/>
                </a:path>
              </a:pathLst>
            </a:custGeom>
            <a:solidFill>
              <a:srgbClr val="EA114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51AE8E77-F8C5-4B1F-842D-0F2E83492DF1}"/>
                </a:ext>
              </a:extLst>
            </p:cNvPr>
            <p:cNvSpPr/>
            <p:nvPr/>
          </p:nvSpPr>
          <p:spPr>
            <a:xfrm>
              <a:off x="6271685" y="5095928"/>
              <a:ext cx="219075" cy="180975"/>
            </a:xfrm>
            <a:custGeom>
              <a:avLst/>
              <a:gdLst>
                <a:gd name="connsiteX0" fmla="*/ 209688 w 219075"/>
                <a:gd name="connsiteY0" fmla="*/ 59002 h 180975"/>
                <a:gd name="connsiteX1" fmla="*/ 52049 w 219075"/>
                <a:gd name="connsiteY1" fmla="*/ 179207 h 180975"/>
                <a:gd name="connsiteX2" fmla="*/ 10806 w 219075"/>
                <a:gd name="connsiteY2" fmla="*/ 173683 h 180975"/>
                <a:gd name="connsiteX3" fmla="*/ 6043 w 219075"/>
                <a:gd name="connsiteY3" fmla="*/ 167492 h 180975"/>
                <a:gd name="connsiteX4" fmla="*/ 11568 w 219075"/>
                <a:gd name="connsiteY4" fmla="*/ 126248 h 180975"/>
                <a:gd name="connsiteX5" fmla="*/ 169206 w 219075"/>
                <a:gd name="connsiteY5" fmla="*/ 6043 h 180975"/>
                <a:gd name="connsiteX6" fmla="*/ 210450 w 219075"/>
                <a:gd name="connsiteY6" fmla="*/ 11567 h 180975"/>
                <a:gd name="connsiteX7" fmla="*/ 215212 w 219075"/>
                <a:gd name="connsiteY7" fmla="*/ 17759 h 180975"/>
                <a:gd name="connsiteX8" fmla="*/ 209688 w 219075"/>
                <a:gd name="connsiteY8" fmla="*/ 59002 h 180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075" h="180975">
                  <a:moveTo>
                    <a:pt x="209688" y="59002"/>
                  </a:moveTo>
                  <a:lnTo>
                    <a:pt x="52049" y="179207"/>
                  </a:lnTo>
                  <a:cubicBezTo>
                    <a:pt x="39095" y="189113"/>
                    <a:pt x="20616" y="186542"/>
                    <a:pt x="10806" y="173683"/>
                  </a:cubicBezTo>
                  <a:lnTo>
                    <a:pt x="6043" y="167492"/>
                  </a:lnTo>
                  <a:cubicBezTo>
                    <a:pt x="-3863" y="154538"/>
                    <a:pt x="-1291" y="136059"/>
                    <a:pt x="11568" y="126248"/>
                  </a:cubicBezTo>
                  <a:lnTo>
                    <a:pt x="169206" y="6043"/>
                  </a:lnTo>
                  <a:cubicBezTo>
                    <a:pt x="182160" y="-3863"/>
                    <a:pt x="200639" y="-1291"/>
                    <a:pt x="210450" y="11567"/>
                  </a:cubicBezTo>
                  <a:lnTo>
                    <a:pt x="215212" y="17759"/>
                  </a:lnTo>
                  <a:cubicBezTo>
                    <a:pt x="225118" y="30713"/>
                    <a:pt x="222642" y="49191"/>
                    <a:pt x="209688" y="59002"/>
                  </a:cubicBezTo>
                  <a:close/>
                </a:path>
              </a:pathLst>
            </a:custGeom>
            <a:solidFill>
              <a:srgbClr val="FCB73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AB2062B9-2E79-4D07-8511-4A391B33EB24}"/>
                </a:ext>
              </a:extLst>
            </p:cNvPr>
            <p:cNvSpPr/>
            <p:nvPr/>
          </p:nvSpPr>
          <p:spPr>
            <a:xfrm>
              <a:off x="6419936" y="5097526"/>
              <a:ext cx="66675" cy="66675"/>
            </a:xfrm>
            <a:custGeom>
              <a:avLst/>
              <a:gdLst>
                <a:gd name="connsiteX0" fmla="*/ 0 w 66675"/>
                <a:gd name="connsiteY0" fmla="*/ 20447 h 66675"/>
                <a:gd name="connsiteX1" fmla="*/ 17907 w 66675"/>
                <a:gd name="connsiteY1" fmla="*/ 6826 h 66675"/>
                <a:gd name="connsiteX2" fmla="*/ 64675 w 66675"/>
                <a:gd name="connsiteY2" fmla="*/ 13208 h 66675"/>
                <a:gd name="connsiteX3" fmla="*/ 71247 w 66675"/>
                <a:gd name="connsiteY3" fmla="*/ 37877 h 66675"/>
                <a:gd name="connsiteX4" fmla="*/ 58388 w 66675"/>
                <a:gd name="connsiteY4" fmla="*/ 59975 h 66675"/>
                <a:gd name="connsiteX5" fmla="*/ 40481 w 66675"/>
                <a:gd name="connsiteY5" fmla="*/ 73596 h 66675"/>
                <a:gd name="connsiteX6" fmla="*/ 0 w 66675"/>
                <a:gd name="connsiteY6" fmla="*/ 20447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675" h="66675">
                  <a:moveTo>
                    <a:pt x="0" y="20447"/>
                  </a:moveTo>
                  <a:lnTo>
                    <a:pt x="17907" y="6826"/>
                  </a:lnTo>
                  <a:cubicBezTo>
                    <a:pt x="32575" y="-4318"/>
                    <a:pt x="53435" y="-1556"/>
                    <a:pt x="64675" y="13208"/>
                  </a:cubicBezTo>
                  <a:cubicBezTo>
                    <a:pt x="70295" y="20542"/>
                    <a:pt x="72390" y="29400"/>
                    <a:pt x="71247" y="37877"/>
                  </a:cubicBezTo>
                  <a:cubicBezTo>
                    <a:pt x="70104" y="46355"/>
                    <a:pt x="65723" y="54356"/>
                    <a:pt x="58388" y="59975"/>
                  </a:cubicBezTo>
                  <a:lnTo>
                    <a:pt x="40481" y="73596"/>
                  </a:lnTo>
                  <a:lnTo>
                    <a:pt x="0" y="20447"/>
                  </a:lnTo>
                  <a:close/>
                </a:path>
              </a:pathLst>
            </a:custGeom>
            <a:solidFill>
              <a:srgbClr val="FFD38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AB49324C-2A1B-4B1B-81B3-353211B74DB0}"/>
                </a:ext>
              </a:extLst>
            </p:cNvPr>
            <p:cNvSpPr/>
            <p:nvPr/>
          </p:nvSpPr>
          <p:spPr>
            <a:xfrm>
              <a:off x="6459465" y="5097494"/>
              <a:ext cx="28575" cy="38100"/>
            </a:xfrm>
            <a:custGeom>
              <a:avLst/>
              <a:gdLst>
                <a:gd name="connsiteX0" fmla="*/ 0 w 28575"/>
                <a:gd name="connsiteY0" fmla="*/ 0 h 38100"/>
                <a:gd name="connsiteX1" fmla="*/ 25146 w 28575"/>
                <a:gd name="connsiteY1" fmla="*/ 13145 h 38100"/>
                <a:gd name="connsiteX2" fmla="*/ 31718 w 28575"/>
                <a:gd name="connsiteY2" fmla="*/ 37814 h 38100"/>
                <a:gd name="connsiteX3" fmla="*/ 31147 w 28575"/>
                <a:gd name="connsiteY3" fmla="*/ 40862 h 38100"/>
                <a:gd name="connsiteX4" fmla="*/ 0 w 28575"/>
                <a:gd name="connsiteY4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38100">
                  <a:moveTo>
                    <a:pt x="0" y="0"/>
                  </a:moveTo>
                  <a:cubicBezTo>
                    <a:pt x="9620" y="381"/>
                    <a:pt x="18859" y="4858"/>
                    <a:pt x="25146" y="13145"/>
                  </a:cubicBezTo>
                  <a:cubicBezTo>
                    <a:pt x="30766" y="20479"/>
                    <a:pt x="32861" y="29337"/>
                    <a:pt x="31718" y="37814"/>
                  </a:cubicBezTo>
                  <a:cubicBezTo>
                    <a:pt x="31623" y="38862"/>
                    <a:pt x="31432" y="39815"/>
                    <a:pt x="31147" y="4086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10D3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C3813199-1275-4727-90FC-2F2BD881F178}"/>
                </a:ext>
              </a:extLst>
            </p:cNvPr>
            <p:cNvSpPr/>
            <p:nvPr/>
          </p:nvSpPr>
          <p:spPr>
            <a:xfrm>
              <a:off x="6320847" y="5138904"/>
              <a:ext cx="142875" cy="209550"/>
            </a:xfrm>
            <a:custGeom>
              <a:avLst/>
              <a:gdLst>
                <a:gd name="connsiteX0" fmla="*/ 32318 w 142875"/>
                <a:gd name="connsiteY0" fmla="*/ 17740 h 209550"/>
                <a:gd name="connsiteX1" fmla="*/ 105280 w 142875"/>
                <a:gd name="connsiteY1" fmla="*/ 14692 h 209550"/>
                <a:gd name="connsiteX2" fmla="*/ 147952 w 142875"/>
                <a:gd name="connsiteY2" fmla="*/ 82034 h 209550"/>
                <a:gd name="connsiteX3" fmla="*/ 84325 w 142875"/>
                <a:gd name="connsiteY3" fmla="*/ 208336 h 209550"/>
                <a:gd name="connsiteX4" fmla="*/ 4886 w 142875"/>
                <a:gd name="connsiteY4" fmla="*/ 165949 h 209550"/>
                <a:gd name="connsiteX5" fmla="*/ 32318 w 142875"/>
                <a:gd name="connsiteY5" fmla="*/ 1774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2875" h="209550">
                  <a:moveTo>
                    <a:pt x="32318" y="17740"/>
                  </a:moveTo>
                  <a:cubicBezTo>
                    <a:pt x="45939" y="-7025"/>
                    <a:pt x="83944" y="-3786"/>
                    <a:pt x="105280" y="14692"/>
                  </a:cubicBezTo>
                  <a:cubicBezTo>
                    <a:pt x="127092" y="33647"/>
                    <a:pt x="149571" y="59079"/>
                    <a:pt x="147952" y="82034"/>
                  </a:cubicBezTo>
                  <a:cubicBezTo>
                    <a:pt x="144808" y="125659"/>
                    <a:pt x="114709" y="192048"/>
                    <a:pt x="84325" y="208336"/>
                  </a:cubicBezTo>
                  <a:cubicBezTo>
                    <a:pt x="64513" y="218908"/>
                    <a:pt x="13363" y="204430"/>
                    <a:pt x="4886" y="165949"/>
                  </a:cubicBezTo>
                  <a:cubicBezTo>
                    <a:pt x="-2829" y="131469"/>
                    <a:pt x="-6163" y="87463"/>
                    <a:pt x="32318" y="17740"/>
                  </a:cubicBezTo>
                  <a:close/>
                </a:path>
              </a:pathLst>
            </a:custGeom>
            <a:solidFill>
              <a:srgbClr val="FFB2B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EDFF8CCD-435B-452D-B89B-4E4BF649A97C}"/>
                </a:ext>
              </a:extLst>
            </p:cNvPr>
            <p:cNvSpPr/>
            <p:nvPr/>
          </p:nvSpPr>
          <p:spPr>
            <a:xfrm>
              <a:off x="6002412" y="7350347"/>
              <a:ext cx="133350" cy="533400"/>
            </a:xfrm>
            <a:custGeom>
              <a:avLst/>
              <a:gdLst>
                <a:gd name="connsiteX0" fmla="*/ 87102 w 133350"/>
                <a:gd name="connsiteY0" fmla="*/ 540068 h 533400"/>
                <a:gd name="connsiteX1" fmla="*/ 22046 w 133350"/>
                <a:gd name="connsiteY1" fmla="*/ 80486 h 533400"/>
                <a:gd name="connsiteX2" fmla="*/ 139870 w 133350"/>
                <a:gd name="connsiteY2" fmla="*/ 0 h 533400"/>
                <a:gd name="connsiteX3" fmla="*/ 87102 w 133350"/>
                <a:gd name="connsiteY3" fmla="*/ 540068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350" h="533400">
                  <a:moveTo>
                    <a:pt x="87102" y="540068"/>
                  </a:moveTo>
                  <a:cubicBezTo>
                    <a:pt x="11949" y="347281"/>
                    <a:pt x="-27580" y="180880"/>
                    <a:pt x="22046" y="80486"/>
                  </a:cubicBezTo>
                  <a:lnTo>
                    <a:pt x="139870" y="0"/>
                  </a:lnTo>
                  <a:cubicBezTo>
                    <a:pt x="139870" y="0"/>
                    <a:pt x="63479" y="182689"/>
                    <a:pt x="87102" y="540068"/>
                  </a:cubicBezTo>
                  <a:close/>
                </a:path>
              </a:pathLst>
            </a:custGeom>
            <a:solidFill>
              <a:srgbClr val="08087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52" name="TextBox 251">
            <a:extLst>
              <a:ext uri="{FF2B5EF4-FFF2-40B4-BE49-F238E27FC236}">
                <a16:creationId xmlns:a16="http://schemas.microsoft.com/office/drawing/2014/main" id="{0A60ADED-6FF8-4FFB-B1B9-07B51858C238}"/>
              </a:ext>
            </a:extLst>
          </p:cNvPr>
          <p:cNvSpPr txBox="1"/>
          <p:nvPr/>
        </p:nvSpPr>
        <p:spPr>
          <a:xfrm>
            <a:off x="12414828" y="3383125"/>
            <a:ext cx="101808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6600" b="1" dirty="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¿</a:t>
            </a:r>
            <a:r>
              <a:rPr lang="en-US" sz="6600" b="1" dirty="0" err="1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Qué</a:t>
            </a:r>
            <a:r>
              <a:rPr lang="en-US" sz="6600" b="1" dirty="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es </a:t>
            </a:r>
            <a:r>
              <a:rPr lang="en-US" sz="6600" b="1" dirty="0" err="1">
                <a:gradFill>
                  <a:gsLst>
                    <a:gs pos="37000">
                      <a:schemeClr val="accent1"/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  <a:path path="circle">
                    <a:fillToRect l="100000" t="100000"/>
                  </a:path>
                </a:gra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Higiene</a:t>
            </a:r>
            <a:r>
              <a:rPr lang="en-US" sz="6600" b="1" dirty="0">
                <a:gradFill>
                  <a:gsLst>
                    <a:gs pos="37000">
                      <a:schemeClr val="accent1"/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  <a:path path="circle">
                    <a:fillToRect l="100000" t="100000"/>
                  </a:path>
                </a:gra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Vocal?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1AAB2DBE-E061-42BC-8FCF-BD009C0AF36A}"/>
              </a:ext>
            </a:extLst>
          </p:cNvPr>
          <p:cNvSpPr txBox="1"/>
          <p:nvPr/>
        </p:nvSpPr>
        <p:spPr>
          <a:xfrm>
            <a:off x="12496483" y="5034377"/>
            <a:ext cx="1017454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5400" dirty="0"/>
              <a:t>“Normas básicas que auxilian a preservar la salud vocal y a prevenir la aparición de alteraciones y dolencias. Deben ser cumplidas por todos, particularmente por las personas que más utilizan su voz”</a:t>
            </a:r>
          </a:p>
        </p:txBody>
      </p:sp>
      <p:grpSp>
        <p:nvGrpSpPr>
          <p:cNvPr id="254" name="Group 253">
            <a:extLst>
              <a:ext uri="{FF2B5EF4-FFF2-40B4-BE49-F238E27FC236}">
                <a16:creationId xmlns:a16="http://schemas.microsoft.com/office/drawing/2014/main" id="{469E1457-A8D7-4414-867A-069B4765E706}"/>
              </a:ext>
            </a:extLst>
          </p:cNvPr>
          <p:cNvGrpSpPr/>
          <p:nvPr/>
        </p:nvGrpSpPr>
        <p:grpSpPr>
          <a:xfrm>
            <a:off x="17402216" y="10551405"/>
            <a:ext cx="6638118" cy="910495"/>
            <a:chOff x="13619696" y="9264814"/>
            <a:chExt cx="3558924" cy="910495"/>
          </a:xfrm>
        </p:grpSpPr>
        <p:sp>
          <p:nvSpPr>
            <p:cNvPr id="255" name="Rectangle: Rounded Corners 254">
              <a:extLst>
                <a:ext uri="{FF2B5EF4-FFF2-40B4-BE49-F238E27FC236}">
                  <a16:creationId xmlns:a16="http://schemas.microsoft.com/office/drawing/2014/main" id="{6170AA55-BF66-4C5C-BE80-299D0F304674}"/>
                </a:ext>
              </a:extLst>
            </p:cNvPr>
            <p:cNvSpPr/>
            <p:nvPr/>
          </p:nvSpPr>
          <p:spPr>
            <a:xfrm>
              <a:off x="13619696" y="9264814"/>
              <a:ext cx="2808129" cy="910495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accent2"/>
                </a:gs>
                <a:gs pos="3000">
                  <a:schemeClr val="accent4"/>
                </a:gs>
              </a:gsLst>
              <a:path path="circle">
                <a:fillToRect l="100000" t="100000"/>
              </a:path>
            </a:gradFill>
            <a:ln>
              <a:noFill/>
            </a:ln>
            <a:effectLst>
              <a:outerShdw blurRad="838200" sx="102000" sy="102000" algn="ctr" rotWithShape="0">
                <a:schemeClr val="accent2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TextBox 255">
              <a:extLst>
                <a:ext uri="{FF2B5EF4-FFF2-40B4-BE49-F238E27FC236}">
                  <a16:creationId xmlns:a16="http://schemas.microsoft.com/office/drawing/2014/main" id="{B6288192-C504-4257-99AB-2BDA9A979E95}"/>
                </a:ext>
              </a:extLst>
            </p:cNvPr>
            <p:cNvSpPr txBox="1"/>
            <p:nvPr/>
          </p:nvSpPr>
          <p:spPr>
            <a:xfrm>
              <a:off x="13831256" y="9445126"/>
              <a:ext cx="334736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800" dirty="0">
                  <a:solidFill>
                    <a:srgbClr val="E0E4F4"/>
                  </a:solidFill>
                  <a:latin typeface="Open Sans Extrabold" panose="020B090603080402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(</a:t>
              </a:r>
              <a:r>
                <a:rPr lang="en-US" sz="2800" dirty="0" err="1">
                  <a:solidFill>
                    <a:srgbClr val="E0E4F4"/>
                  </a:solidFill>
                  <a:latin typeface="Open Sans Extrabold" panose="020B090603080402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Behlau</a:t>
              </a:r>
              <a:r>
                <a:rPr lang="en-US" sz="2800" dirty="0">
                  <a:solidFill>
                    <a:srgbClr val="E0E4F4"/>
                  </a:solidFill>
                  <a:latin typeface="Open Sans Extrabold" panose="020B090603080402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 &amp; Pontes, 1993)</a:t>
              </a:r>
            </a:p>
          </p:txBody>
        </p:sp>
      </p:grpSp>
      <p:pic>
        <p:nvPicPr>
          <p:cNvPr id="8" name="Imagen 7">
            <a:extLst>
              <a:ext uri="{FF2B5EF4-FFF2-40B4-BE49-F238E27FC236}">
                <a16:creationId xmlns:a16="http://schemas.microsoft.com/office/drawing/2014/main" id="{3C42DBB9-B911-4632-BAAE-4FD4DA8A2C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519" y="-2119"/>
            <a:ext cx="24467416" cy="2456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0520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700" fill="hold"/>
                                            <p:tgtEl>
                                              <p:spTgt spid="2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700" fill="hold"/>
                                            <p:tgtEl>
                                              <p:spTgt spid="2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700" fill="hold"/>
                                            <p:tgtEl>
                                              <p:spTgt spid="25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" dur="700"/>
                                            <p:tgtEl>
                                              <p:spTgt spid="2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2" presetClass="entr" presetSubtype="4" fill="hold" nodeType="withEffect" p14:presetBounceEnd="76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6000">
                                          <p:cBhvr additive="base">
                                            <p:cTn id="13" dur="2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6000">
                                          <p:cBhvr additive="base">
                                            <p:cTn id="14" dur="2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4" fill="hold" nodeType="withEffect" p14:presetBounceEnd="76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6000">
                                          <p:cBhvr additive="base">
                                            <p:cTn id="17" dur="2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6000">
                                          <p:cBhvr additive="base">
                                            <p:cTn id="18" dur="2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4" fill="hold" grpId="0" nodeType="withEffect" p14:presetBounceEnd="76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6000">
                                          <p:cBhvr additive="base">
                                            <p:cTn id="21" dur="2500" fill="hold"/>
                                            <p:tgtEl>
                                              <p:spTgt spid="1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6000">
                                          <p:cBhvr additive="base">
                                            <p:cTn id="22" dur="2500" fill="hold"/>
                                            <p:tgtEl>
                                              <p:spTgt spid="1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4" fill="hold" nodeType="withEffect" p14:presetBounceEnd="76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6000">
                                          <p:cBhvr additive="base">
                                            <p:cTn id="25" dur="2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6000">
                                          <p:cBhvr additive="base">
                                            <p:cTn id="26" dur="2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4" fill="hold" nodeType="withEffect" p14:presetBounceEnd="76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6000">
                                          <p:cBhvr additive="base">
                                            <p:cTn id="29" dur="2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6000">
                                          <p:cBhvr additive="base">
                                            <p:cTn id="30" dur="2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4" fill="hold" nodeType="withEffect" p14:presetBounceEnd="76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6000">
                                          <p:cBhvr additive="base">
                                            <p:cTn id="33" dur="2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6000">
                                          <p:cBhvr additive="base">
                                            <p:cTn id="34" dur="2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4" fill="hold" nodeType="withEffect" p14:presetBounceEnd="76000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6000">
                                          <p:cBhvr additive="base">
                                            <p:cTn id="37" dur="2500" fill="hold"/>
                                            <p:tgtEl>
                                              <p:spTgt spid="2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6000">
                                          <p:cBhvr additive="base">
                                            <p:cTn id="38" dur="2500" fill="hold"/>
                                            <p:tgtEl>
                                              <p:spTgt spid="2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4" fill="hold" nodeType="withEffect" p14:presetBounceEnd="76000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6000">
                                          <p:cBhvr additive="base">
                                            <p:cTn id="41" dur="2500" fill="hold"/>
                                            <p:tgtEl>
                                              <p:spTgt spid="2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6000">
                                          <p:cBhvr additive="base">
                                            <p:cTn id="42" dur="2500" fill="hold"/>
                                            <p:tgtEl>
                                              <p:spTgt spid="2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8" fill="hold" nodeType="withEffect" p14:presetBounceEnd="76000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6000">
                                          <p:cBhvr additive="base">
                                            <p:cTn id="45" dur="2500" fill="hold"/>
                                            <p:tgtEl>
                                              <p:spTgt spid="2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6000">
                                          <p:cBhvr additive="base">
                                            <p:cTn id="46" dur="2500" fill="hold"/>
                                            <p:tgtEl>
                                              <p:spTgt spid="2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1" fill="hold" nodeType="withEffect" p14:presetBounceEnd="76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6000">
                                          <p:cBhvr additive="base">
                                            <p:cTn id="49" dur="2500" fill="hold"/>
                                            <p:tgtEl>
                                              <p:spTgt spid="2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6000">
                                          <p:cBhvr additive="base">
                                            <p:cTn id="50" dur="2500" fill="hold"/>
                                            <p:tgtEl>
                                              <p:spTgt spid="2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2" presetClass="entr" presetSubtype="1" fill="hold" grpId="0" nodeType="withEffect" p14:presetBounceEnd="76000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6000">
                                          <p:cBhvr additive="base">
                                            <p:cTn id="53" dur="2500" fill="hold"/>
                                            <p:tgtEl>
                                              <p:spTgt spid="2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6000">
                                          <p:cBhvr additive="base">
                                            <p:cTn id="54" dur="2500" fill="hold"/>
                                            <p:tgtEl>
                                              <p:spTgt spid="2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5" presetID="2" presetClass="entr" presetSubtype="1" fill="hold" grpId="0" nodeType="withEffect" p14:presetBounceEnd="76000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6000">
                                          <p:cBhvr additive="base">
                                            <p:cTn id="57" dur="2500" fill="hold"/>
                                            <p:tgtEl>
                                              <p:spTgt spid="2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6000">
                                          <p:cBhvr additive="base">
                                            <p:cTn id="58" dur="2500" fill="hold"/>
                                            <p:tgtEl>
                                              <p:spTgt spid="2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51" grpId="0" animBg="1"/>
          <p:bldP spid="168" grpId="0" animBg="1"/>
          <p:bldP spid="252" grpId="0"/>
          <p:bldP spid="25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700" fill="hold"/>
                                            <p:tgtEl>
                                              <p:spTgt spid="2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700" fill="hold"/>
                                            <p:tgtEl>
                                              <p:spTgt spid="2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700" fill="hold"/>
                                            <p:tgtEl>
                                              <p:spTgt spid="25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" dur="700"/>
                                            <p:tgtEl>
                                              <p:spTgt spid="2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2" presetClass="entr" presetSubtype="4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" dur="2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" dur="2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4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2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2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4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2500" fill="hold"/>
                                            <p:tgtEl>
                                              <p:spTgt spid="1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2500" fill="hold"/>
                                            <p:tgtEl>
                                              <p:spTgt spid="1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4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2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2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4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2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2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4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2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2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4" fill="hold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2500" fill="hold"/>
                                            <p:tgtEl>
                                              <p:spTgt spid="2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2500" fill="hold"/>
                                            <p:tgtEl>
                                              <p:spTgt spid="2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4" fill="hold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2500" fill="hold"/>
                                            <p:tgtEl>
                                              <p:spTgt spid="2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2500" fill="hold"/>
                                            <p:tgtEl>
                                              <p:spTgt spid="2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8" fill="hold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2500" fill="hold"/>
                                            <p:tgtEl>
                                              <p:spTgt spid="2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2500" fill="hold"/>
                                            <p:tgtEl>
                                              <p:spTgt spid="2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1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9" dur="2500" fill="hold"/>
                                            <p:tgtEl>
                                              <p:spTgt spid="2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0" dur="2500" fill="hold"/>
                                            <p:tgtEl>
                                              <p:spTgt spid="2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2" presetClass="entr" presetSubtype="1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3" dur="2500" fill="hold"/>
                                            <p:tgtEl>
                                              <p:spTgt spid="2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4" dur="2500" fill="hold"/>
                                            <p:tgtEl>
                                              <p:spTgt spid="2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5" presetID="2" presetClass="entr" presetSubtype="1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7" dur="2500" fill="hold"/>
                                            <p:tgtEl>
                                              <p:spTgt spid="2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8" dur="2500" fill="hold"/>
                                            <p:tgtEl>
                                              <p:spTgt spid="2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51" grpId="0" animBg="1"/>
          <p:bldP spid="168" grpId="0" animBg="1"/>
          <p:bldP spid="252" grpId="0"/>
          <p:bldP spid="253" grpId="0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>
            <a:extLst>
              <a:ext uri="{FF2B5EF4-FFF2-40B4-BE49-F238E27FC236}">
                <a16:creationId xmlns:a16="http://schemas.microsoft.com/office/drawing/2014/main" id="{0B116295-8686-412C-85C9-E90E9337CBAC}"/>
              </a:ext>
            </a:extLst>
          </p:cNvPr>
          <p:cNvSpPr>
            <a:spLocks/>
          </p:cNvSpPr>
          <p:nvPr/>
        </p:nvSpPr>
        <p:spPr bwMode="auto">
          <a:xfrm>
            <a:off x="3458189" y="4457726"/>
            <a:ext cx="7145696" cy="7148695"/>
          </a:xfrm>
          <a:custGeom>
            <a:avLst/>
            <a:gdLst>
              <a:gd name="T0" fmla="*/ 2134 w 2516"/>
              <a:gd name="T1" fmla="*/ 1950 h 2516"/>
              <a:gd name="T2" fmla="*/ 1950 w 2516"/>
              <a:gd name="T3" fmla="*/ 2134 h 2516"/>
              <a:gd name="T4" fmla="*/ 566 w 2516"/>
              <a:gd name="T5" fmla="*/ 2134 h 2516"/>
              <a:gd name="T6" fmla="*/ 382 w 2516"/>
              <a:gd name="T7" fmla="*/ 1950 h 2516"/>
              <a:gd name="T8" fmla="*/ 382 w 2516"/>
              <a:gd name="T9" fmla="*/ 566 h 2516"/>
              <a:gd name="T10" fmla="*/ 566 w 2516"/>
              <a:gd name="T11" fmla="*/ 382 h 2516"/>
              <a:gd name="T12" fmla="*/ 1950 w 2516"/>
              <a:gd name="T13" fmla="*/ 382 h 2516"/>
              <a:gd name="T14" fmla="*/ 2134 w 2516"/>
              <a:gd name="T15" fmla="*/ 566 h 2516"/>
              <a:gd name="T16" fmla="*/ 2134 w 2516"/>
              <a:gd name="T17" fmla="*/ 1950 h 2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16" h="2516">
                <a:moveTo>
                  <a:pt x="2134" y="1950"/>
                </a:moveTo>
                <a:cubicBezTo>
                  <a:pt x="1950" y="2134"/>
                  <a:pt x="1950" y="2134"/>
                  <a:pt x="1950" y="2134"/>
                </a:cubicBezTo>
                <a:cubicBezTo>
                  <a:pt x="1568" y="2516"/>
                  <a:pt x="948" y="2516"/>
                  <a:pt x="566" y="2134"/>
                </a:cubicBezTo>
                <a:cubicBezTo>
                  <a:pt x="382" y="1950"/>
                  <a:pt x="382" y="1950"/>
                  <a:pt x="382" y="1950"/>
                </a:cubicBezTo>
                <a:cubicBezTo>
                  <a:pt x="0" y="1568"/>
                  <a:pt x="0" y="948"/>
                  <a:pt x="382" y="566"/>
                </a:cubicBezTo>
                <a:cubicBezTo>
                  <a:pt x="566" y="382"/>
                  <a:pt x="566" y="382"/>
                  <a:pt x="566" y="382"/>
                </a:cubicBezTo>
                <a:cubicBezTo>
                  <a:pt x="948" y="0"/>
                  <a:pt x="1568" y="0"/>
                  <a:pt x="1950" y="382"/>
                </a:cubicBezTo>
                <a:cubicBezTo>
                  <a:pt x="2134" y="566"/>
                  <a:pt x="2134" y="566"/>
                  <a:pt x="2134" y="566"/>
                </a:cubicBezTo>
                <a:cubicBezTo>
                  <a:pt x="2516" y="948"/>
                  <a:pt x="2516" y="1568"/>
                  <a:pt x="2134" y="1950"/>
                </a:cubicBezTo>
                <a:close/>
              </a:path>
            </a:pathLst>
          </a:custGeom>
          <a:solidFill>
            <a:schemeClr val="bg1"/>
          </a:solidFill>
          <a:ln w="53975">
            <a:noFill/>
          </a:ln>
          <a:effectLst>
            <a:outerShdw blurRad="965200" dist="952500" dir="4140000" sx="91000" sy="91000" algn="tl" rotWithShape="0">
              <a:schemeClr val="accent1">
                <a:lumMod val="75000"/>
                <a:alpha val="40000"/>
              </a:scheme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69CEA357-D512-4368-AB02-EBA5C2C47CFF}"/>
              </a:ext>
            </a:extLst>
          </p:cNvPr>
          <p:cNvSpPr/>
          <p:nvPr/>
        </p:nvSpPr>
        <p:spPr>
          <a:xfrm>
            <a:off x="304800" y="3591452"/>
            <a:ext cx="923815" cy="803175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9F7FB914-BF3A-4F28-9282-DCF0A6D0CAE4}"/>
              </a:ext>
            </a:extLst>
          </p:cNvPr>
          <p:cNvGrpSpPr/>
          <p:nvPr/>
        </p:nvGrpSpPr>
        <p:grpSpPr>
          <a:xfrm>
            <a:off x="13043415" y="2932846"/>
            <a:ext cx="10533882" cy="10361092"/>
            <a:chOff x="962150" y="1358466"/>
            <a:chExt cx="4537857" cy="5208030"/>
          </a:xfrm>
        </p:grpSpPr>
        <p:cxnSp>
          <p:nvCxnSpPr>
            <p:cNvPr id="11" name="Straight Connector 7">
              <a:extLst>
                <a:ext uri="{FF2B5EF4-FFF2-40B4-BE49-F238E27FC236}">
                  <a16:creationId xmlns:a16="http://schemas.microsoft.com/office/drawing/2014/main" id="{061AB356-1697-4DE2-AA2D-CB0030F5B324}"/>
                </a:ext>
              </a:extLst>
            </p:cNvPr>
            <p:cNvCxnSpPr/>
            <p:nvPr/>
          </p:nvCxnSpPr>
          <p:spPr>
            <a:xfrm>
              <a:off x="5500007" y="1931133"/>
              <a:ext cx="0" cy="3967017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2" descr="Resultado de imagen para pergamino">
              <a:extLst>
                <a:ext uri="{FF2B5EF4-FFF2-40B4-BE49-F238E27FC236}">
                  <a16:creationId xmlns:a16="http://schemas.microsoft.com/office/drawing/2014/main" id="{82A6EBA3-5BE3-4713-A3EA-AA2085663F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2150" y="1358466"/>
              <a:ext cx="4088063" cy="520803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502E4B7-149F-47BF-A1E0-041EA458E285}"/>
                </a:ext>
              </a:extLst>
            </p:cNvPr>
            <p:cNvSpPr/>
            <p:nvPr/>
          </p:nvSpPr>
          <p:spPr>
            <a:xfrm>
              <a:off x="1473135" y="2169217"/>
              <a:ext cx="3417771" cy="36114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 algn="just">
                <a:lnSpc>
                  <a:spcPct val="115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s-CL" sz="3200" dirty="0">
                  <a:solidFill>
                    <a:schemeClr val="bg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No fume</a:t>
              </a:r>
            </a:p>
            <a:p>
              <a:pPr marL="342900" lvl="0" indent="-342900" algn="just">
                <a:lnSpc>
                  <a:spcPct val="115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s-CL" sz="3200" dirty="0">
                  <a:solidFill>
                    <a:schemeClr val="bg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No tome alcohol</a:t>
              </a:r>
            </a:p>
            <a:p>
              <a:pPr marL="342900" lvl="0" indent="-342900" algn="just">
                <a:lnSpc>
                  <a:spcPct val="115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s-CL" sz="3200" dirty="0">
                  <a:solidFill>
                    <a:schemeClr val="bg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No tome mucha cafeína</a:t>
              </a:r>
            </a:p>
            <a:p>
              <a:pPr marL="342900" lvl="0" indent="-342900" algn="just">
                <a:lnSpc>
                  <a:spcPct val="115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s-CL" sz="3200" dirty="0">
                  <a:solidFill>
                    <a:schemeClr val="bg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Tome abundante agua</a:t>
              </a:r>
            </a:p>
            <a:p>
              <a:pPr marL="342900" lvl="0" indent="-342900" algn="just">
                <a:lnSpc>
                  <a:spcPct val="115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s-CL" sz="3200" dirty="0">
                  <a:solidFill>
                    <a:schemeClr val="bg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Evite carraspear</a:t>
              </a:r>
            </a:p>
            <a:p>
              <a:pPr marL="342900" lvl="0" indent="-342900" algn="just">
                <a:lnSpc>
                  <a:spcPct val="115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s-CL" sz="3200" dirty="0">
                  <a:solidFill>
                    <a:schemeClr val="bg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No grite ni hable fuerte</a:t>
              </a:r>
            </a:p>
            <a:p>
              <a:pPr marL="342900" lvl="0" indent="-342900" algn="just">
                <a:lnSpc>
                  <a:spcPct val="115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s-CL" sz="3200" dirty="0">
                  <a:solidFill>
                    <a:schemeClr val="bg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Hable poco</a:t>
              </a:r>
            </a:p>
            <a:p>
              <a:pPr marL="342900" lvl="0" indent="-342900" algn="just">
                <a:lnSpc>
                  <a:spcPct val="115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s-CL" sz="3200" dirty="0">
                  <a:solidFill>
                    <a:schemeClr val="bg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No fuerce su voz</a:t>
              </a:r>
            </a:p>
            <a:p>
              <a:pPr marL="342900" lvl="0" indent="-342900" algn="just">
                <a:lnSpc>
                  <a:spcPct val="115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s-CL" sz="3200" dirty="0">
                  <a:solidFill>
                    <a:schemeClr val="bg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Realice reposo vocal</a:t>
              </a:r>
            </a:p>
            <a:p>
              <a:pPr marL="342900" lvl="0" indent="-342900" algn="just">
                <a:lnSpc>
                  <a:spcPct val="115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s-CL" sz="3200" dirty="0">
                  <a:solidFill>
                    <a:schemeClr val="bg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Mantenga postura adecuada</a:t>
              </a:r>
            </a:p>
            <a:p>
              <a:pPr marL="342900" lvl="0" indent="-342900" algn="just">
                <a:lnSpc>
                  <a:spcPct val="115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s-CL" sz="3200" dirty="0">
                  <a:solidFill>
                    <a:schemeClr val="bg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No imite voces</a:t>
              </a:r>
            </a:p>
            <a:p>
              <a:pPr marL="342900" lvl="0" indent="-342900" algn="just">
                <a:lnSpc>
                  <a:spcPct val="115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s-CL" sz="3200" dirty="0">
                  <a:solidFill>
                    <a:schemeClr val="bg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Evite el estrés </a:t>
              </a:r>
            </a:p>
            <a:p>
              <a:pPr marL="342900" lvl="0" indent="-342900" algn="just">
                <a:lnSpc>
                  <a:spcPct val="115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s-CL" sz="3200" dirty="0">
                  <a:solidFill>
                    <a:schemeClr val="bg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No consuma alimentos condimentados</a:t>
              </a:r>
              <a:endParaRPr lang="es-ES" sz="32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17" name="Marcador de posición de imagen 15">
            <a:extLst>
              <a:ext uri="{FF2B5EF4-FFF2-40B4-BE49-F238E27FC236}">
                <a16:creationId xmlns:a16="http://schemas.microsoft.com/office/drawing/2014/main" id="{1FE9B0B1-A601-492C-B795-EE14BD6129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58" b="12258"/>
          <a:stretch>
            <a:fillRect/>
          </a:stretch>
        </p:blipFill>
        <p:spPr>
          <a:xfrm>
            <a:off x="1990985" y="3317490"/>
            <a:ext cx="10533883" cy="33669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" name="Marcador de posición de imagen 17" descr="Imagen que contiene interior, sentado, libro&#10;&#10;Descripción generada con confianza alta">
            <a:extLst>
              <a:ext uri="{FF2B5EF4-FFF2-40B4-BE49-F238E27FC236}">
                <a16:creationId xmlns:a16="http://schemas.microsoft.com/office/drawing/2014/main" id="{4DDE6AFE-0E93-4F8B-BB2D-4734ED680A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3" r="15783"/>
          <a:stretch>
            <a:fillRect/>
          </a:stretch>
        </p:blipFill>
        <p:spPr>
          <a:xfrm>
            <a:off x="2300316" y="7354862"/>
            <a:ext cx="4610512" cy="44833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" name="Marcador de posición de imagen 19" descr="Imagen que contiene sentado, interior, mesa, verde&#10;&#10;Descripción generada con confianza muy alta">
            <a:extLst>
              <a:ext uri="{FF2B5EF4-FFF2-40B4-BE49-F238E27FC236}">
                <a16:creationId xmlns:a16="http://schemas.microsoft.com/office/drawing/2014/main" id="{26187A21-D215-49A5-BEAF-AB17A0F09C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0" b="1380"/>
          <a:stretch>
            <a:fillRect/>
          </a:stretch>
        </p:blipFill>
        <p:spPr>
          <a:xfrm>
            <a:off x="7460577" y="7824635"/>
            <a:ext cx="4610512" cy="44833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875880BC-2C5F-4A6F-9CC1-B59D2397D37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0519" y="-2119"/>
            <a:ext cx="24467416" cy="2456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4161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Box 140">
            <a:extLst>
              <a:ext uri="{FF2B5EF4-FFF2-40B4-BE49-F238E27FC236}">
                <a16:creationId xmlns:a16="http://schemas.microsoft.com/office/drawing/2014/main" id="{777E50FE-C8A4-43C2-BFAC-5CB851A2C52F}"/>
              </a:ext>
            </a:extLst>
          </p:cNvPr>
          <p:cNvSpPr txBox="1"/>
          <p:nvPr/>
        </p:nvSpPr>
        <p:spPr>
          <a:xfrm>
            <a:off x="5426653" y="3220959"/>
            <a:ext cx="135338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8000" b="1" dirty="0" err="1">
                <a:solidFill>
                  <a:schemeClr val="tx1">
                    <a:lumMod val="90000"/>
                    <a:lumOff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Intervención</a:t>
            </a:r>
            <a:r>
              <a:rPr lang="en-US" sz="80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</a:t>
            </a:r>
            <a:r>
              <a:rPr lang="en-US" sz="8000" b="1" dirty="0" err="1">
                <a:solidFill>
                  <a:schemeClr val="accent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Higiénica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0000"/>
                  <a:lumOff val="10000"/>
                </a:schemeClr>
              </a:solidFill>
              <a:effectLst/>
              <a:uLnTx/>
              <a:uFillTx/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B5461AB5-4521-453F-9AF4-02151ABEB5DE}"/>
              </a:ext>
            </a:extLst>
          </p:cNvPr>
          <p:cNvSpPr/>
          <p:nvPr/>
        </p:nvSpPr>
        <p:spPr>
          <a:xfrm>
            <a:off x="351692" y="3635385"/>
            <a:ext cx="1075307" cy="763172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85C45B67-80B6-44EE-9ADA-827D3BC80CF6}"/>
              </a:ext>
            </a:extLst>
          </p:cNvPr>
          <p:cNvSpPr/>
          <p:nvPr/>
        </p:nvSpPr>
        <p:spPr>
          <a:xfrm>
            <a:off x="908816" y="6632672"/>
            <a:ext cx="664411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GB" sz="4400" dirty="0" err="1"/>
              <a:t>Hidratación</a:t>
            </a:r>
            <a:r>
              <a:rPr lang="en-GB" sz="4400" dirty="0"/>
              <a:t> </a:t>
            </a:r>
            <a:r>
              <a:rPr lang="en-GB" sz="4400" dirty="0" err="1"/>
              <a:t>sistémica</a:t>
            </a:r>
            <a:endParaRPr lang="en-GB" sz="4400" dirty="0"/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en-GB" sz="3600" dirty="0"/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GB" sz="4400" dirty="0" err="1"/>
              <a:t>Hidratación</a:t>
            </a:r>
            <a:r>
              <a:rPr lang="en-GB" sz="4400" dirty="0"/>
              <a:t> superficial</a:t>
            </a:r>
          </a:p>
        </p:txBody>
      </p:sp>
      <p:grpSp>
        <p:nvGrpSpPr>
          <p:cNvPr id="17" name="Group 8">
            <a:extLst>
              <a:ext uri="{FF2B5EF4-FFF2-40B4-BE49-F238E27FC236}">
                <a16:creationId xmlns:a16="http://schemas.microsoft.com/office/drawing/2014/main" id="{D00E728A-D826-498C-B522-7327EAF4ABEB}"/>
              </a:ext>
            </a:extLst>
          </p:cNvPr>
          <p:cNvGrpSpPr/>
          <p:nvPr/>
        </p:nvGrpSpPr>
        <p:grpSpPr>
          <a:xfrm>
            <a:off x="894102" y="5367932"/>
            <a:ext cx="6592212" cy="1975075"/>
            <a:chOff x="799514" y="1850851"/>
            <a:chExt cx="3424542" cy="1975075"/>
          </a:xfrm>
        </p:grpSpPr>
        <p:sp>
          <p:nvSpPr>
            <p:cNvPr id="18" name="Rectangle 5">
              <a:extLst>
                <a:ext uri="{FF2B5EF4-FFF2-40B4-BE49-F238E27FC236}">
                  <a16:creationId xmlns:a16="http://schemas.microsoft.com/office/drawing/2014/main" id="{D3685C06-5076-400A-9586-B517F11C75D0}"/>
                </a:ext>
              </a:extLst>
            </p:cNvPr>
            <p:cNvSpPr/>
            <p:nvPr/>
          </p:nvSpPr>
          <p:spPr>
            <a:xfrm>
              <a:off x="799514" y="1850851"/>
              <a:ext cx="160606" cy="102081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0" rIns="540000" rtlCol="0" anchor="ctr"/>
            <a:lstStyle/>
            <a:p>
              <a:endParaRPr lang="en-GB" sz="4000" dirty="0">
                <a:latin typeface="+mj-lt"/>
              </a:endParaRPr>
            </a:p>
          </p:txBody>
        </p:sp>
        <p:sp>
          <p:nvSpPr>
            <p:cNvPr id="19" name="Rectangle 7">
              <a:extLst>
                <a:ext uri="{FF2B5EF4-FFF2-40B4-BE49-F238E27FC236}">
                  <a16:creationId xmlns:a16="http://schemas.microsoft.com/office/drawing/2014/main" id="{B14A846B-D093-47C2-8DAB-3AC4C469EE30}"/>
                </a:ext>
              </a:extLst>
            </p:cNvPr>
            <p:cNvSpPr/>
            <p:nvPr/>
          </p:nvSpPr>
          <p:spPr>
            <a:xfrm>
              <a:off x="960120" y="1886934"/>
              <a:ext cx="3263936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N" sz="6000" b="1" dirty="0" err="1">
                  <a:solidFill>
                    <a:schemeClr val="accent1"/>
                  </a:solidFill>
                </a:rPr>
                <a:t>Hidratación</a:t>
              </a:r>
              <a:endParaRPr lang="en-GB" sz="6000" b="1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20" name="Rectangle 9">
            <a:extLst>
              <a:ext uri="{FF2B5EF4-FFF2-40B4-BE49-F238E27FC236}">
                <a16:creationId xmlns:a16="http://schemas.microsoft.com/office/drawing/2014/main" id="{3CF6388E-40DA-43C6-93ED-21859EA26153}"/>
              </a:ext>
            </a:extLst>
          </p:cNvPr>
          <p:cNvSpPr/>
          <p:nvPr/>
        </p:nvSpPr>
        <p:spPr>
          <a:xfrm>
            <a:off x="7919852" y="6577911"/>
            <a:ext cx="664411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GB" sz="4400" dirty="0" err="1"/>
              <a:t>Cigarrillos</a:t>
            </a:r>
            <a:endParaRPr lang="en-GB" sz="4400" dirty="0"/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en-GB" sz="3600" dirty="0"/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GB" sz="4400" dirty="0"/>
              <a:t>Alcohol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en-GB" sz="3600" dirty="0"/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GB" sz="4400" dirty="0" err="1"/>
              <a:t>Cafeína</a:t>
            </a:r>
            <a:endParaRPr lang="en-GB" sz="4400" dirty="0"/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en-GB" sz="3600" dirty="0"/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GB" sz="4400" dirty="0" err="1"/>
              <a:t>Condimentos</a:t>
            </a:r>
            <a:endParaRPr lang="en-GB" sz="4400" dirty="0"/>
          </a:p>
        </p:txBody>
      </p:sp>
      <p:grpSp>
        <p:nvGrpSpPr>
          <p:cNvPr id="21" name="Group 10">
            <a:extLst>
              <a:ext uri="{FF2B5EF4-FFF2-40B4-BE49-F238E27FC236}">
                <a16:creationId xmlns:a16="http://schemas.microsoft.com/office/drawing/2014/main" id="{42695132-E59A-4F1F-BD9C-4EF5FBF73693}"/>
              </a:ext>
            </a:extLst>
          </p:cNvPr>
          <p:cNvGrpSpPr/>
          <p:nvPr/>
        </p:nvGrpSpPr>
        <p:grpSpPr>
          <a:xfrm>
            <a:off x="7732645" y="5404015"/>
            <a:ext cx="7680742" cy="1048185"/>
            <a:chOff x="799514" y="1850851"/>
            <a:chExt cx="3990015" cy="1048185"/>
          </a:xfrm>
        </p:grpSpPr>
        <p:sp>
          <p:nvSpPr>
            <p:cNvPr id="22" name="Rectangle 11">
              <a:extLst>
                <a:ext uri="{FF2B5EF4-FFF2-40B4-BE49-F238E27FC236}">
                  <a16:creationId xmlns:a16="http://schemas.microsoft.com/office/drawing/2014/main" id="{B6D052F9-7BF3-4C2C-902A-B33CF214A0FD}"/>
                </a:ext>
              </a:extLst>
            </p:cNvPr>
            <p:cNvSpPr/>
            <p:nvPr/>
          </p:nvSpPr>
          <p:spPr>
            <a:xfrm>
              <a:off x="799514" y="1850851"/>
              <a:ext cx="160606" cy="102081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0" rIns="540000" rtlCol="0" anchor="ctr"/>
            <a:lstStyle/>
            <a:p>
              <a:endParaRPr lang="en-GB" sz="4000" dirty="0">
                <a:latin typeface="+mj-lt"/>
              </a:endParaRPr>
            </a:p>
          </p:txBody>
        </p:sp>
        <p:sp>
          <p:nvSpPr>
            <p:cNvPr id="23" name="Rectangle 12">
              <a:extLst>
                <a:ext uri="{FF2B5EF4-FFF2-40B4-BE49-F238E27FC236}">
                  <a16:creationId xmlns:a16="http://schemas.microsoft.com/office/drawing/2014/main" id="{13CA0A93-B24A-408E-851C-CF62090C1ED3}"/>
                </a:ext>
              </a:extLst>
            </p:cNvPr>
            <p:cNvSpPr/>
            <p:nvPr/>
          </p:nvSpPr>
          <p:spPr>
            <a:xfrm>
              <a:off x="960120" y="1883373"/>
              <a:ext cx="3829409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N" sz="6000" b="1" dirty="0">
                  <a:solidFill>
                    <a:schemeClr val="accent2"/>
                  </a:solidFill>
                </a:rPr>
                <a:t>Control de </a:t>
              </a:r>
              <a:r>
                <a:rPr lang="en-IN" sz="6000" b="1" dirty="0" err="1">
                  <a:solidFill>
                    <a:schemeClr val="accent2"/>
                  </a:solidFill>
                </a:rPr>
                <a:t>Irritantes</a:t>
              </a:r>
              <a:endParaRPr lang="en-GB" sz="6000" b="1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24" name="Rectangle 13">
            <a:extLst>
              <a:ext uri="{FF2B5EF4-FFF2-40B4-BE49-F238E27FC236}">
                <a16:creationId xmlns:a16="http://schemas.microsoft.com/office/drawing/2014/main" id="{2D3E399A-58E1-43F3-AE96-5A1BD81EFB86}"/>
              </a:ext>
            </a:extLst>
          </p:cNvPr>
          <p:cNvSpPr/>
          <p:nvPr/>
        </p:nvSpPr>
        <p:spPr>
          <a:xfrm>
            <a:off x="15724968" y="6541828"/>
            <a:ext cx="566873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GB" sz="4400" dirty="0" err="1"/>
              <a:t>Gritar</a:t>
            </a:r>
            <a:endParaRPr lang="en-GB" sz="4400" dirty="0"/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en-GB" sz="3600" dirty="0"/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GB" sz="4400" dirty="0" err="1"/>
              <a:t>Carraspear</a:t>
            </a:r>
            <a:r>
              <a:rPr lang="en-GB" sz="4400" dirty="0"/>
              <a:t> o </a:t>
            </a:r>
            <a:r>
              <a:rPr lang="en-GB" sz="4400" dirty="0" err="1"/>
              <a:t>Toser</a:t>
            </a:r>
            <a:endParaRPr lang="en-GB" sz="4400" dirty="0"/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en-GB" sz="36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4400" dirty="0"/>
              <a:t>Hablar por </a:t>
            </a:r>
            <a:r>
              <a:rPr lang="en-GB" sz="4400" dirty="0" err="1"/>
              <a:t>tiempo</a:t>
            </a:r>
            <a:r>
              <a:rPr lang="en-GB" sz="4400" dirty="0"/>
              <a:t> </a:t>
            </a:r>
            <a:r>
              <a:rPr lang="en-GB" sz="4400" dirty="0" err="1"/>
              <a:t>prolongado</a:t>
            </a:r>
            <a:endParaRPr lang="en-GB" sz="4400" dirty="0"/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en-GB" sz="3600" dirty="0"/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GB" sz="4400" dirty="0" err="1"/>
              <a:t>Usar</a:t>
            </a:r>
            <a:r>
              <a:rPr lang="en-GB" sz="4400" dirty="0"/>
              <a:t> </a:t>
            </a:r>
            <a:r>
              <a:rPr lang="en-GB" sz="4400" dirty="0" err="1"/>
              <a:t>tono</a:t>
            </a:r>
            <a:r>
              <a:rPr lang="en-GB" sz="4400" dirty="0"/>
              <a:t> </a:t>
            </a:r>
            <a:r>
              <a:rPr lang="en-GB" sz="4400" dirty="0" err="1"/>
              <a:t>inadecuado</a:t>
            </a:r>
            <a:endParaRPr lang="en-GB" sz="4400" dirty="0"/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en-GB" sz="3600" dirty="0"/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GB" sz="4400" dirty="0" err="1"/>
              <a:t>Intensidad</a:t>
            </a:r>
            <a:r>
              <a:rPr lang="en-GB" sz="4400" dirty="0"/>
              <a:t> </a:t>
            </a:r>
            <a:r>
              <a:rPr lang="en-GB" sz="4400" dirty="0" err="1"/>
              <a:t>elevada</a:t>
            </a:r>
            <a:endParaRPr lang="en-GB" sz="4400" dirty="0"/>
          </a:p>
        </p:txBody>
      </p:sp>
      <p:grpSp>
        <p:nvGrpSpPr>
          <p:cNvPr id="25" name="Group 14">
            <a:extLst>
              <a:ext uri="{FF2B5EF4-FFF2-40B4-BE49-F238E27FC236}">
                <a16:creationId xmlns:a16="http://schemas.microsoft.com/office/drawing/2014/main" id="{F2B4FC44-1F53-4C3B-B97F-7B44DC29F3F6}"/>
              </a:ext>
            </a:extLst>
          </p:cNvPr>
          <p:cNvGrpSpPr/>
          <p:nvPr/>
        </p:nvGrpSpPr>
        <p:grpSpPr>
          <a:xfrm>
            <a:off x="15436163" y="5367932"/>
            <a:ext cx="7908806" cy="1030360"/>
            <a:chOff x="799514" y="1850851"/>
            <a:chExt cx="4108490" cy="1030360"/>
          </a:xfrm>
        </p:grpSpPr>
        <p:sp>
          <p:nvSpPr>
            <p:cNvPr id="26" name="Rectangle 15">
              <a:extLst>
                <a:ext uri="{FF2B5EF4-FFF2-40B4-BE49-F238E27FC236}">
                  <a16:creationId xmlns:a16="http://schemas.microsoft.com/office/drawing/2014/main" id="{1EEB4275-DA06-44B2-9A74-25E4BCD636B4}"/>
                </a:ext>
              </a:extLst>
            </p:cNvPr>
            <p:cNvSpPr/>
            <p:nvPr/>
          </p:nvSpPr>
          <p:spPr>
            <a:xfrm>
              <a:off x="799514" y="1850851"/>
              <a:ext cx="160606" cy="102081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0" rIns="540000" rtlCol="0" anchor="ctr"/>
            <a:lstStyle/>
            <a:p>
              <a:endParaRPr lang="en-GB" sz="4000" dirty="0">
                <a:latin typeface="+mj-lt"/>
              </a:endParaRPr>
            </a:p>
          </p:txBody>
        </p:sp>
        <p:sp>
          <p:nvSpPr>
            <p:cNvPr id="27" name="Rectangle 16">
              <a:extLst>
                <a:ext uri="{FF2B5EF4-FFF2-40B4-BE49-F238E27FC236}">
                  <a16:creationId xmlns:a16="http://schemas.microsoft.com/office/drawing/2014/main" id="{1F34D17A-69F0-4D6C-983B-76AD93B780D3}"/>
                </a:ext>
              </a:extLst>
            </p:cNvPr>
            <p:cNvSpPr/>
            <p:nvPr/>
          </p:nvSpPr>
          <p:spPr>
            <a:xfrm>
              <a:off x="960120" y="1865548"/>
              <a:ext cx="3947884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N" sz="6000" b="1" dirty="0">
                  <a:solidFill>
                    <a:schemeClr val="accent1"/>
                  </a:solidFill>
                </a:rPr>
                <a:t>Control de Fonotrauma</a:t>
              </a:r>
              <a:endParaRPr lang="en-GB" sz="6000" b="1" dirty="0">
                <a:solidFill>
                  <a:schemeClr val="accent1"/>
                </a:solidFill>
              </a:endParaRPr>
            </a:p>
          </p:txBody>
        </p:sp>
      </p:grpSp>
      <p:pic>
        <p:nvPicPr>
          <p:cNvPr id="28" name="Imagen 27">
            <a:extLst>
              <a:ext uri="{FF2B5EF4-FFF2-40B4-BE49-F238E27FC236}">
                <a16:creationId xmlns:a16="http://schemas.microsoft.com/office/drawing/2014/main" id="{A4E1FE6D-83D5-4751-A94F-D8DC793FB9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519" y="-2119"/>
            <a:ext cx="24467416" cy="2456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7257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5D49E25-B898-448D-A670-746BB3349385}"/>
              </a:ext>
            </a:extLst>
          </p:cNvPr>
          <p:cNvSpPr/>
          <p:nvPr/>
        </p:nvSpPr>
        <p:spPr>
          <a:xfrm>
            <a:off x="3096711" y="4768203"/>
            <a:ext cx="7974060" cy="4129612"/>
          </a:xfrm>
          <a:prstGeom prst="roundRect">
            <a:avLst>
              <a:gd name="adj" fmla="val 50000"/>
            </a:avLst>
          </a:prstGeom>
          <a:noFill/>
          <a:ln w="603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A62D03-ED60-43FB-BD4B-6236C4B4E213}"/>
              </a:ext>
            </a:extLst>
          </p:cNvPr>
          <p:cNvSpPr txBox="1"/>
          <p:nvPr/>
        </p:nvSpPr>
        <p:spPr>
          <a:xfrm>
            <a:off x="3970575" y="5334506"/>
            <a:ext cx="6170279" cy="304698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b="1" dirty="0" err="1">
                <a:solidFill>
                  <a:schemeClr val="bg1"/>
                </a:solidFill>
                <a:latin typeface="+mj-lt"/>
              </a:rPr>
              <a:t>Ejercicios</a:t>
            </a:r>
            <a:r>
              <a:rPr lang="en-US" sz="9600" b="1" dirty="0">
                <a:solidFill>
                  <a:schemeClr val="bg1"/>
                </a:solidFill>
                <a:latin typeface="+mj-lt"/>
              </a:rPr>
              <a:t> </a:t>
            </a:r>
          </a:p>
          <a:p>
            <a:pPr algn="ctr"/>
            <a:r>
              <a:rPr lang="en-US" sz="9600" b="1" dirty="0" err="1">
                <a:solidFill>
                  <a:schemeClr val="bg1"/>
                </a:solidFill>
                <a:latin typeface="+mj-lt"/>
              </a:rPr>
              <a:t>Prácticos</a:t>
            </a:r>
            <a:endParaRPr lang="en-US" sz="9600" b="1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99F047B-7EAA-4D75-AD00-F1DE3AFD895C}"/>
              </a:ext>
            </a:extLst>
          </p:cNvPr>
          <p:cNvGrpSpPr/>
          <p:nvPr/>
        </p:nvGrpSpPr>
        <p:grpSpPr>
          <a:xfrm>
            <a:off x="13114547" y="4190578"/>
            <a:ext cx="8175918" cy="7559837"/>
            <a:chOff x="13467636" y="3476329"/>
            <a:chExt cx="8175918" cy="755983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1DCDD116-8C7D-4495-9249-9E5075F6805E}"/>
                </a:ext>
              </a:extLst>
            </p:cNvPr>
            <p:cNvGrpSpPr/>
            <p:nvPr/>
          </p:nvGrpSpPr>
          <p:grpSpPr>
            <a:xfrm>
              <a:off x="13467636" y="3476329"/>
              <a:ext cx="8045245" cy="1372389"/>
              <a:chOff x="3156155" y="3898360"/>
              <a:chExt cx="8045245" cy="1372389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43C8B56-94C5-4DD9-AAF4-859C1A6B2A40}"/>
                  </a:ext>
                </a:extLst>
              </p:cNvPr>
              <p:cNvSpPr txBox="1"/>
              <p:nvPr/>
            </p:nvSpPr>
            <p:spPr>
              <a:xfrm>
                <a:off x="3156155" y="3914467"/>
                <a:ext cx="81624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>
                    <a:solidFill>
                      <a:schemeClr val="bg1"/>
                    </a:solidFill>
                    <a:latin typeface="+mj-lt"/>
                  </a:rPr>
                  <a:t>01</a:t>
                </a:r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595CE6F-AD85-4913-87E6-21AAA0ECE78A}"/>
                  </a:ext>
                </a:extLst>
              </p:cNvPr>
              <p:cNvSpPr txBox="1"/>
              <p:nvPr/>
            </p:nvSpPr>
            <p:spPr>
              <a:xfrm>
                <a:off x="4103077" y="4598898"/>
                <a:ext cx="7098323" cy="671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endParaRPr lang="en-US" sz="2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B9B2127-A54C-46CB-9758-47851F2BA532}"/>
                  </a:ext>
                </a:extLst>
              </p:cNvPr>
              <p:cNvSpPr txBox="1"/>
              <p:nvPr/>
            </p:nvSpPr>
            <p:spPr>
              <a:xfrm>
                <a:off x="4103076" y="3898360"/>
                <a:ext cx="393306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b="1" dirty="0" err="1">
                    <a:solidFill>
                      <a:schemeClr val="accent2"/>
                    </a:solidFill>
                  </a:rPr>
                  <a:t>Calentamiento</a:t>
                </a:r>
                <a:endParaRPr lang="en-US" sz="4800" b="1" dirty="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C87C8BB6-780E-4AFA-822C-226004A4A225}"/>
                </a:ext>
              </a:extLst>
            </p:cNvPr>
            <p:cNvGrpSpPr/>
            <p:nvPr/>
          </p:nvGrpSpPr>
          <p:grpSpPr>
            <a:xfrm>
              <a:off x="13467636" y="5486320"/>
              <a:ext cx="8045245" cy="1397867"/>
              <a:chOff x="3156155" y="5908351"/>
              <a:chExt cx="8045245" cy="1397867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E6588FA-2373-4A4D-9472-3330BC65987E}"/>
                  </a:ext>
                </a:extLst>
              </p:cNvPr>
              <p:cNvSpPr txBox="1"/>
              <p:nvPr/>
            </p:nvSpPr>
            <p:spPr>
              <a:xfrm>
                <a:off x="3156155" y="5950749"/>
                <a:ext cx="81624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>
                    <a:solidFill>
                      <a:schemeClr val="bg1"/>
                    </a:solidFill>
                    <a:latin typeface="+mj-lt"/>
                  </a:rPr>
                  <a:t>02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02765D6-1204-4111-8657-4A83474BC627}"/>
                  </a:ext>
                </a:extLst>
              </p:cNvPr>
              <p:cNvSpPr txBox="1"/>
              <p:nvPr/>
            </p:nvSpPr>
            <p:spPr>
              <a:xfrm>
                <a:off x="4103077" y="6634367"/>
                <a:ext cx="7098323" cy="671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endParaRPr lang="en-US" sz="2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FAF2B22-2C97-4DE5-A459-819C44EB1C14}"/>
                  </a:ext>
                </a:extLst>
              </p:cNvPr>
              <p:cNvSpPr txBox="1"/>
              <p:nvPr/>
            </p:nvSpPr>
            <p:spPr>
              <a:xfrm>
                <a:off x="4103076" y="5908351"/>
                <a:ext cx="341939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b="1" dirty="0" err="1">
                    <a:solidFill>
                      <a:schemeClr val="bg2"/>
                    </a:solidFill>
                  </a:rPr>
                  <a:t>Estiramiento</a:t>
                </a:r>
                <a:endParaRPr lang="en-US" sz="4800" b="1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66DF6F31-9006-4AB5-85C5-8ED8FD78A019}"/>
                </a:ext>
              </a:extLst>
            </p:cNvPr>
            <p:cNvGrpSpPr/>
            <p:nvPr/>
          </p:nvGrpSpPr>
          <p:grpSpPr>
            <a:xfrm>
              <a:off x="13467636" y="7606989"/>
              <a:ext cx="8175918" cy="1449711"/>
              <a:chOff x="3156155" y="8029020"/>
              <a:chExt cx="8175918" cy="1449711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1534A0F-493E-4000-BD09-DDACC6087CB1}"/>
                  </a:ext>
                </a:extLst>
              </p:cNvPr>
              <p:cNvSpPr txBox="1"/>
              <p:nvPr/>
            </p:nvSpPr>
            <p:spPr>
              <a:xfrm>
                <a:off x="3156155" y="8122449"/>
                <a:ext cx="81624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>
                    <a:solidFill>
                      <a:schemeClr val="bg1"/>
                    </a:solidFill>
                    <a:latin typeface="+mj-lt"/>
                  </a:rPr>
                  <a:t>03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45BAFFD-F327-49EE-84FB-03D6B640B4B2}"/>
                  </a:ext>
                </a:extLst>
              </p:cNvPr>
              <p:cNvSpPr txBox="1"/>
              <p:nvPr/>
            </p:nvSpPr>
            <p:spPr>
              <a:xfrm>
                <a:off x="4103077" y="8806880"/>
                <a:ext cx="7098323" cy="671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endParaRPr lang="en-US" sz="2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74474DD-BE0C-4FD7-9519-EAE405FECD5C}"/>
                  </a:ext>
                </a:extLst>
              </p:cNvPr>
              <p:cNvSpPr txBox="1"/>
              <p:nvPr/>
            </p:nvSpPr>
            <p:spPr>
              <a:xfrm>
                <a:off x="4103076" y="8029020"/>
                <a:ext cx="722899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chemeClr val="accent2"/>
                    </a:solidFill>
                  </a:rPr>
                  <a:t>Contracción</a:t>
                </a:r>
                <a:endParaRPr lang="en-US" sz="4800" b="1" dirty="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6A84E78-6994-4EE9-8C70-4BF1D226C6FB}"/>
                </a:ext>
              </a:extLst>
            </p:cNvPr>
            <p:cNvSpPr txBox="1"/>
            <p:nvPr/>
          </p:nvSpPr>
          <p:spPr>
            <a:xfrm>
              <a:off x="14414558" y="10364315"/>
              <a:ext cx="7098323" cy="6718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en-US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TextBox 10">
            <a:extLst>
              <a:ext uri="{FF2B5EF4-FFF2-40B4-BE49-F238E27FC236}">
                <a16:creationId xmlns:a16="http://schemas.microsoft.com/office/drawing/2014/main" id="{78DD926E-357C-4D06-9C38-CD38065CF300}"/>
              </a:ext>
            </a:extLst>
          </p:cNvPr>
          <p:cNvSpPr txBox="1"/>
          <p:nvPr/>
        </p:nvSpPr>
        <p:spPr>
          <a:xfrm>
            <a:off x="13114546" y="10432587"/>
            <a:ext cx="8162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+mj-lt"/>
              </a:rPr>
              <a:t>04</a:t>
            </a:r>
          </a:p>
        </p:txBody>
      </p:sp>
      <p:sp>
        <p:nvSpPr>
          <p:cNvPr id="23" name="TextBox 9">
            <a:extLst>
              <a:ext uri="{FF2B5EF4-FFF2-40B4-BE49-F238E27FC236}">
                <a16:creationId xmlns:a16="http://schemas.microsoft.com/office/drawing/2014/main" id="{EA5AE79C-6C40-4B3D-A7E8-118A9472A31C}"/>
              </a:ext>
            </a:extLst>
          </p:cNvPr>
          <p:cNvSpPr txBox="1"/>
          <p:nvPr/>
        </p:nvSpPr>
        <p:spPr>
          <a:xfrm>
            <a:off x="14061468" y="10436345"/>
            <a:ext cx="63313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chemeClr val="bg2"/>
                </a:solidFill>
              </a:rPr>
              <a:t>Fortalecimiento</a:t>
            </a:r>
            <a:r>
              <a:rPr lang="en-US" sz="4800" b="1" dirty="0">
                <a:solidFill>
                  <a:schemeClr val="bg2"/>
                </a:solidFill>
              </a:rPr>
              <a:t> </a:t>
            </a:r>
            <a:r>
              <a:rPr lang="en-US" sz="4800" b="1" dirty="0" err="1">
                <a:solidFill>
                  <a:schemeClr val="bg2"/>
                </a:solidFill>
              </a:rPr>
              <a:t>aductor</a:t>
            </a:r>
            <a:endParaRPr lang="en-US" sz="4800" b="1" dirty="0">
              <a:solidFill>
                <a:schemeClr val="bg2"/>
              </a:solidFill>
            </a:endParaRPr>
          </a:p>
        </p:txBody>
      </p:sp>
      <p:pic>
        <p:nvPicPr>
          <p:cNvPr id="24" name="Imagen 23">
            <a:extLst>
              <a:ext uri="{FF2B5EF4-FFF2-40B4-BE49-F238E27FC236}">
                <a16:creationId xmlns:a16="http://schemas.microsoft.com/office/drawing/2014/main" id="{EE5261F7-AEED-4EC2-A23A-263687E5E5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519" y="-2119"/>
            <a:ext cx="24467416" cy="2456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33448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Massive X V.2.6 - Blue">
      <a:dk1>
        <a:srgbClr val="172144"/>
      </a:dk1>
      <a:lt1>
        <a:srgbClr val="FFFFFF"/>
      </a:lt1>
      <a:dk2>
        <a:srgbClr val="08C6F9"/>
      </a:dk2>
      <a:lt2>
        <a:srgbClr val="0FBCFA"/>
      </a:lt2>
      <a:accent1>
        <a:srgbClr val="377DFF"/>
      </a:accent1>
      <a:accent2>
        <a:srgbClr val="3087FE"/>
      </a:accent2>
      <a:accent3>
        <a:srgbClr val="2A92FD"/>
      </a:accent3>
      <a:accent4>
        <a:srgbClr val="239CFC"/>
      </a:accent4>
      <a:accent5>
        <a:srgbClr val="1CA7FC"/>
      </a:accent5>
      <a:accent6>
        <a:srgbClr val="15B1FB"/>
      </a:accent6>
      <a:hlink>
        <a:srgbClr val="2F8299"/>
      </a:hlink>
      <a:folHlink>
        <a:srgbClr val="8C8C8C"/>
      </a:folHlink>
    </a:clrScheme>
    <a:fontScheme name="Lymo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Office Theme">
  <a:themeElements>
    <a:clrScheme name="Nova">
      <a:dk1>
        <a:srgbClr val="172144"/>
      </a:dk1>
      <a:lt1>
        <a:srgbClr val="FFFFFF"/>
      </a:lt1>
      <a:dk2>
        <a:srgbClr val="08C6F9"/>
      </a:dk2>
      <a:lt2>
        <a:srgbClr val="0FBCFA"/>
      </a:lt2>
      <a:accent1>
        <a:srgbClr val="377DFF"/>
      </a:accent1>
      <a:accent2>
        <a:srgbClr val="3087FE"/>
      </a:accent2>
      <a:accent3>
        <a:srgbClr val="2A92FD"/>
      </a:accent3>
      <a:accent4>
        <a:srgbClr val="239CFC"/>
      </a:accent4>
      <a:accent5>
        <a:srgbClr val="1CA7FC"/>
      </a:accent5>
      <a:accent6>
        <a:srgbClr val="15B1FB"/>
      </a:accent6>
      <a:hlink>
        <a:srgbClr val="2F8299"/>
      </a:hlink>
      <a:folHlink>
        <a:srgbClr val="8C8C8C"/>
      </a:folHlink>
    </a:clrScheme>
    <a:fontScheme name="Lymo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Nova">
      <a:dk1>
        <a:srgbClr val="172144"/>
      </a:dk1>
      <a:lt1>
        <a:srgbClr val="FFFFFF"/>
      </a:lt1>
      <a:dk2>
        <a:srgbClr val="D4F579"/>
      </a:dk2>
      <a:lt2>
        <a:srgbClr val="40D492"/>
      </a:lt2>
      <a:accent1>
        <a:srgbClr val="3BC8F1"/>
      </a:accent1>
      <a:accent2>
        <a:srgbClr val="6070FF"/>
      </a:accent2>
      <a:accent3>
        <a:srgbClr val="FA3585"/>
      </a:accent3>
      <a:accent4>
        <a:srgbClr val="E9474E"/>
      </a:accent4>
      <a:accent5>
        <a:srgbClr val="F7C83B"/>
      </a:accent5>
      <a:accent6>
        <a:srgbClr val="FF8E38"/>
      </a:accent6>
      <a:hlink>
        <a:srgbClr val="2F8299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0_Office Theme">
  <a:themeElements>
    <a:clrScheme name="Massive X new Blue color">
      <a:dk1>
        <a:srgbClr val="172144"/>
      </a:dk1>
      <a:lt1>
        <a:srgbClr val="FFFFFF"/>
      </a:lt1>
      <a:dk2>
        <a:srgbClr val="08C6F9"/>
      </a:dk2>
      <a:lt2>
        <a:srgbClr val="0FBCFA"/>
      </a:lt2>
      <a:accent1>
        <a:srgbClr val="377DFF"/>
      </a:accent1>
      <a:accent2>
        <a:srgbClr val="3087FE"/>
      </a:accent2>
      <a:accent3>
        <a:srgbClr val="2A92FD"/>
      </a:accent3>
      <a:accent4>
        <a:srgbClr val="239CFC"/>
      </a:accent4>
      <a:accent5>
        <a:srgbClr val="1CA7FC"/>
      </a:accent5>
      <a:accent6>
        <a:srgbClr val="15B1FB"/>
      </a:accent6>
      <a:hlink>
        <a:srgbClr val="2F8299"/>
      </a:hlink>
      <a:folHlink>
        <a:srgbClr val="8C8C8C"/>
      </a:folHlink>
    </a:clrScheme>
    <a:fontScheme name="Lymo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ayout of version 4.5">
  <a:themeElements>
    <a:clrScheme name="Massive X new Blue color">
      <a:dk1>
        <a:srgbClr val="172144"/>
      </a:dk1>
      <a:lt1>
        <a:srgbClr val="FFFFFF"/>
      </a:lt1>
      <a:dk2>
        <a:srgbClr val="08C6F9"/>
      </a:dk2>
      <a:lt2>
        <a:srgbClr val="0FBCFA"/>
      </a:lt2>
      <a:accent1>
        <a:srgbClr val="377DFF"/>
      </a:accent1>
      <a:accent2>
        <a:srgbClr val="3087FE"/>
      </a:accent2>
      <a:accent3>
        <a:srgbClr val="2A92FD"/>
      </a:accent3>
      <a:accent4>
        <a:srgbClr val="239CFC"/>
      </a:accent4>
      <a:accent5>
        <a:srgbClr val="1CA7FC"/>
      </a:accent5>
      <a:accent6>
        <a:srgbClr val="15B1FB"/>
      </a:accent6>
      <a:hlink>
        <a:srgbClr val="2F8299"/>
      </a:hlink>
      <a:folHlink>
        <a:srgbClr val="8C8C8C"/>
      </a:folHlink>
    </a:clrScheme>
    <a:fontScheme name="Lymo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7_Office Theme">
  <a:themeElements>
    <a:clrScheme name="Nova">
      <a:dk1>
        <a:srgbClr val="172144"/>
      </a:dk1>
      <a:lt1>
        <a:srgbClr val="FFFFFF"/>
      </a:lt1>
      <a:dk2>
        <a:srgbClr val="D4F579"/>
      </a:dk2>
      <a:lt2>
        <a:srgbClr val="40D492"/>
      </a:lt2>
      <a:accent1>
        <a:srgbClr val="3BC8F1"/>
      </a:accent1>
      <a:accent2>
        <a:srgbClr val="6070FF"/>
      </a:accent2>
      <a:accent3>
        <a:srgbClr val="FA3585"/>
      </a:accent3>
      <a:accent4>
        <a:srgbClr val="E9474E"/>
      </a:accent4>
      <a:accent5>
        <a:srgbClr val="F7C83B"/>
      </a:accent5>
      <a:accent6>
        <a:srgbClr val="FF8E38"/>
      </a:accent6>
      <a:hlink>
        <a:srgbClr val="2F8299"/>
      </a:hlink>
      <a:folHlink>
        <a:srgbClr val="8C8C8C"/>
      </a:folHlink>
    </a:clrScheme>
    <a:fontScheme name="Lymo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9_Office Theme">
  <a:themeElements>
    <a:clrScheme name="Massive X new Blue color">
      <a:dk1>
        <a:srgbClr val="172144"/>
      </a:dk1>
      <a:lt1>
        <a:srgbClr val="FFFFFF"/>
      </a:lt1>
      <a:dk2>
        <a:srgbClr val="08C6F9"/>
      </a:dk2>
      <a:lt2>
        <a:srgbClr val="0FBCFA"/>
      </a:lt2>
      <a:accent1>
        <a:srgbClr val="377DFF"/>
      </a:accent1>
      <a:accent2>
        <a:srgbClr val="3087FE"/>
      </a:accent2>
      <a:accent3>
        <a:srgbClr val="2A92FD"/>
      </a:accent3>
      <a:accent4>
        <a:srgbClr val="239CFC"/>
      </a:accent4>
      <a:accent5>
        <a:srgbClr val="1CA7FC"/>
      </a:accent5>
      <a:accent6>
        <a:srgbClr val="15B1FB"/>
      </a:accent6>
      <a:hlink>
        <a:srgbClr val="2F8299"/>
      </a:hlink>
      <a:folHlink>
        <a:srgbClr val="8C8C8C"/>
      </a:folHlink>
    </a:clrScheme>
    <a:fontScheme name="Lymo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2_Office Theme">
  <a:themeElements>
    <a:clrScheme name="Nova">
      <a:dk1>
        <a:srgbClr val="172144"/>
      </a:dk1>
      <a:lt1>
        <a:srgbClr val="FFFFFF"/>
      </a:lt1>
      <a:dk2>
        <a:srgbClr val="08C6F9"/>
      </a:dk2>
      <a:lt2>
        <a:srgbClr val="0FBCFA"/>
      </a:lt2>
      <a:accent1>
        <a:srgbClr val="377DFF"/>
      </a:accent1>
      <a:accent2>
        <a:srgbClr val="3087FE"/>
      </a:accent2>
      <a:accent3>
        <a:srgbClr val="2A92FD"/>
      </a:accent3>
      <a:accent4>
        <a:srgbClr val="239CFC"/>
      </a:accent4>
      <a:accent5>
        <a:srgbClr val="1CA7FC"/>
      </a:accent5>
      <a:accent6>
        <a:srgbClr val="15B1FB"/>
      </a:accent6>
      <a:hlink>
        <a:srgbClr val="2F8299"/>
      </a:hlink>
      <a:folHlink>
        <a:srgbClr val="8C8C8C"/>
      </a:folHlink>
    </a:clrScheme>
    <a:fontScheme name="Lymo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3_Office Theme">
  <a:themeElements>
    <a:clrScheme name="Nova">
      <a:dk1>
        <a:srgbClr val="172144"/>
      </a:dk1>
      <a:lt1>
        <a:srgbClr val="FFFFFF"/>
      </a:lt1>
      <a:dk2>
        <a:srgbClr val="08C6F9"/>
      </a:dk2>
      <a:lt2>
        <a:srgbClr val="0FBCFA"/>
      </a:lt2>
      <a:accent1>
        <a:srgbClr val="377DFF"/>
      </a:accent1>
      <a:accent2>
        <a:srgbClr val="3087FE"/>
      </a:accent2>
      <a:accent3>
        <a:srgbClr val="2A92FD"/>
      </a:accent3>
      <a:accent4>
        <a:srgbClr val="239CFC"/>
      </a:accent4>
      <a:accent5>
        <a:srgbClr val="1CA7FC"/>
      </a:accent5>
      <a:accent6>
        <a:srgbClr val="15B1FB"/>
      </a:accent6>
      <a:hlink>
        <a:srgbClr val="2F8299"/>
      </a:hlink>
      <a:folHlink>
        <a:srgbClr val="8C8C8C"/>
      </a:folHlink>
    </a:clrScheme>
    <a:fontScheme name="Lymo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ova">
    <a:dk1>
      <a:srgbClr val="172144"/>
    </a:dk1>
    <a:lt1>
      <a:srgbClr val="FFFFFF"/>
    </a:lt1>
    <a:dk2>
      <a:srgbClr val="001149"/>
    </a:dk2>
    <a:lt2>
      <a:srgbClr val="E4ECFE"/>
    </a:lt2>
    <a:accent1>
      <a:srgbClr val="FF2D5E"/>
    </a:accent1>
    <a:accent2>
      <a:srgbClr val="4867FF"/>
    </a:accent2>
    <a:accent3>
      <a:srgbClr val="FF791F"/>
    </a:accent3>
    <a:accent4>
      <a:srgbClr val="5A0FEA"/>
    </a:accent4>
    <a:accent5>
      <a:srgbClr val="A8F928"/>
    </a:accent5>
    <a:accent6>
      <a:srgbClr val="23F9F9"/>
    </a:accent6>
    <a:hlink>
      <a:srgbClr val="2F8299"/>
    </a:hlink>
    <a:folHlink>
      <a:srgbClr val="8C8C8C"/>
    </a:folHlink>
  </a:clrScheme>
</a:themeOverride>
</file>

<file path=ppt/theme/themeOverride2.xml><?xml version="1.0" encoding="utf-8"?>
<a:themeOverride xmlns:a="http://schemas.openxmlformats.org/drawingml/2006/main">
  <a:clrScheme name="Nova">
    <a:dk1>
      <a:srgbClr val="172144"/>
    </a:dk1>
    <a:lt1>
      <a:srgbClr val="FFFFFF"/>
    </a:lt1>
    <a:dk2>
      <a:srgbClr val="001149"/>
    </a:dk2>
    <a:lt2>
      <a:srgbClr val="E4ECFE"/>
    </a:lt2>
    <a:accent1>
      <a:srgbClr val="FF2D5E"/>
    </a:accent1>
    <a:accent2>
      <a:srgbClr val="4867FF"/>
    </a:accent2>
    <a:accent3>
      <a:srgbClr val="FF791F"/>
    </a:accent3>
    <a:accent4>
      <a:srgbClr val="5A0FEA"/>
    </a:accent4>
    <a:accent5>
      <a:srgbClr val="A8F928"/>
    </a:accent5>
    <a:accent6>
      <a:srgbClr val="23F9F9"/>
    </a:accent6>
    <a:hlink>
      <a:srgbClr val="2F8299"/>
    </a:hlink>
    <a:folHlink>
      <a:srgbClr val="8C8C8C"/>
    </a:folHlink>
  </a:clrScheme>
</a:themeOverride>
</file>

<file path=ppt/theme/themeOverride3.xml><?xml version="1.0" encoding="utf-8"?>
<a:themeOverride xmlns:a="http://schemas.openxmlformats.org/drawingml/2006/main">
  <a:clrScheme name="Nova">
    <a:dk1>
      <a:srgbClr val="172144"/>
    </a:dk1>
    <a:lt1>
      <a:srgbClr val="FFFFFF"/>
    </a:lt1>
    <a:dk2>
      <a:srgbClr val="8E08FF"/>
    </a:dk2>
    <a:lt2>
      <a:srgbClr val="4C91FD"/>
    </a:lt2>
    <a:accent1>
      <a:srgbClr val="329BDB"/>
    </a:accent1>
    <a:accent2>
      <a:srgbClr val="8BEEE6"/>
    </a:accent2>
    <a:accent3>
      <a:srgbClr val="3DEDFD"/>
    </a:accent3>
    <a:accent4>
      <a:srgbClr val="078FEF"/>
    </a:accent4>
    <a:accent5>
      <a:srgbClr val="4CE3B6"/>
    </a:accent5>
    <a:accent6>
      <a:srgbClr val="078BEB"/>
    </a:accent6>
    <a:hlink>
      <a:srgbClr val="2F8299"/>
    </a:hlink>
    <a:folHlink>
      <a:srgbClr val="8C8C8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27922</TotalTime>
  <Words>209</Words>
  <Application>Microsoft Office PowerPoint</Application>
  <PresentationFormat>Personalizado</PresentationFormat>
  <Paragraphs>76</Paragraphs>
  <Slides>6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9</vt:i4>
      </vt:variant>
      <vt:variant>
        <vt:lpstr>Títulos de diapositiva</vt:lpstr>
      </vt:variant>
      <vt:variant>
        <vt:i4>6</vt:i4>
      </vt:variant>
    </vt:vector>
  </HeadingPairs>
  <TitlesOfParts>
    <vt:vector size="23" baseType="lpstr">
      <vt:lpstr>Arial</vt:lpstr>
      <vt:lpstr>Calibri</vt:lpstr>
      <vt:lpstr>Century Gothic</vt:lpstr>
      <vt:lpstr>Designball-Social-01</vt:lpstr>
      <vt:lpstr>Open Sans Extrabold</vt:lpstr>
      <vt:lpstr>Open Sans Light</vt:lpstr>
      <vt:lpstr>Symbol</vt:lpstr>
      <vt:lpstr>Wingdings</vt:lpstr>
      <vt:lpstr>Office Theme</vt:lpstr>
      <vt:lpstr>6_Office Theme</vt:lpstr>
      <vt:lpstr>Custom Design</vt:lpstr>
      <vt:lpstr>10_Office Theme</vt:lpstr>
      <vt:lpstr>Layout of version 4.5</vt:lpstr>
      <vt:lpstr>7_Office Theme</vt:lpstr>
      <vt:lpstr>9_Office Theme</vt:lpstr>
      <vt:lpstr>12_Office Theme</vt:lpstr>
      <vt:lpstr>13_Office Theme</vt:lpstr>
      <vt:lpstr>Integración en Nutrición y Alimentación I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DesignBall</dc:creator>
  <cp:lastModifiedBy>Daniel Guzmán</cp:lastModifiedBy>
  <cp:revision>1449</cp:revision>
  <dcterms:created xsi:type="dcterms:W3CDTF">2017-10-27T02:31:07Z</dcterms:created>
  <dcterms:modified xsi:type="dcterms:W3CDTF">2021-07-30T21:53:28Z</dcterms:modified>
</cp:coreProperties>
</file>